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Lst>
  <p:sldIdLst>
    <p:sldId id="256" r:id="rId5"/>
    <p:sldId id="257" r:id="rId6"/>
    <p:sldId id="261" r:id="rId7"/>
    <p:sldId id="262" r:id="rId8"/>
    <p:sldId id="263" r:id="rId9"/>
    <p:sldId id="258" r:id="rId10"/>
    <p:sldId id="259" r:id="rId11"/>
    <p:sldId id="260" r:id="rId12"/>
    <p:sldId id="267" r:id="rId13"/>
    <p:sldId id="268" r:id="rId14"/>
    <p:sldId id="265" r:id="rId15"/>
    <p:sldId id="266" r:id="rId16"/>
    <p:sldId id="264"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206" y="1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42"/>
    </mc:Choice>
    <mc:Fallback>
      <c:style val="42"/>
    </mc:Fallback>
  </mc:AlternateContent>
  <c:chart>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Sheet1!$B$1</c:f>
              <c:strCache>
                <c:ptCount val="1"/>
                <c:pt idx="0">
                  <c:v>Hydro</c:v>
                </c:pt>
              </c:strCache>
            </c:strRef>
          </c:tx>
          <c:invertIfNegative val="0"/>
          <c:cat>
            <c:strRef>
              <c:f>Sheet1!$A$2</c:f>
              <c:strCache>
                <c:ptCount val="1"/>
                <c:pt idx="0">
                  <c:v>Hydro</c:v>
                </c:pt>
              </c:strCache>
            </c:strRef>
          </c:cat>
          <c:val>
            <c:numRef>
              <c:f>Sheet1!$B$2</c:f>
              <c:numCache>
                <c:formatCode>General</c:formatCode>
                <c:ptCount val="1"/>
                <c:pt idx="0">
                  <c:v>3</c:v>
                </c:pt>
              </c:numCache>
            </c:numRef>
          </c:val>
        </c:ser>
        <c:ser>
          <c:idx val="1"/>
          <c:order val="1"/>
          <c:tx>
            <c:strRef>
              <c:f>Sheet1!$C$1</c:f>
              <c:strCache>
                <c:ptCount val="1"/>
                <c:pt idx="0">
                  <c:v>Coal fire </c:v>
                </c:pt>
              </c:strCache>
            </c:strRef>
          </c:tx>
          <c:invertIfNegative val="0"/>
          <c:cat>
            <c:strRef>
              <c:f>Sheet1!$A$2</c:f>
              <c:strCache>
                <c:ptCount val="1"/>
                <c:pt idx="0">
                  <c:v>Hydro</c:v>
                </c:pt>
              </c:strCache>
            </c:strRef>
          </c:cat>
          <c:val>
            <c:numRef>
              <c:f>Sheet1!$C$2</c:f>
              <c:numCache>
                <c:formatCode>General</c:formatCode>
                <c:ptCount val="1"/>
                <c:pt idx="0">
                  <c:v>8</c:v>
                </c:pt>
              </c:numCache>
            </c:numRef>
          </c:val>
        </c:ser>
        <c:dLbls>
          <c:showLegendKey val="0"/>
          <c:showVal val="0"/>
          <c:showCatName val="0"/>
          <c:showSerName val="0"/>
          <c:showPercent val="0"/>
          <c:showBubbleSize val="0"/>
        </c:dLbls>
        <c:gapWidth val="150"/>
        <c:shape val="box"/>
        <c:axId val="42211200"/>
        <c:axId val="42212736"/>
        <c:axId val="0"/>
      </c:bar3DChart>
      <c:catAx>
        <c:axId val="42211200"/>
        <c:scaling>
          <c:orientation val="minMax"/>
        </c:scaling>
        <c:delete val="0"/>
        <c:axPos val="b"/>
        <c:majorTickMark val="out"/>
        <c:minorTickMark val="none"/>
        <c:tickLblPos val="nextTo"/>
        <c:crossAx val="42212736"/>
        <c:crosses val="autoZero"/>
        <c:auto val="1"/>
        <c:lblAlgn val="ctr"/>
        <c:lblOffset val="100"/>
        <c:noMultiLvlLbl val="0"/>
      </c:catAx>
      <c:valAx>
        <c:axId val="42212736"/>
        <c:scaling>
          <c:orientation val="minMax"/>
        </c:scaling>
        <c:delete val="0"/>
        <c:axPos val="l"/>
        <c:majorGridlines/>
        <c:numFmt formatCode="General" sourceLinked="1"/>
        <c:majorTickMark val="out"/>
        <c:minorTickMark val="none"/>
        <c:tickLblPos val="nextTo"/>
        <c:crossAx val="42211200"/>
        <c:crosses val="autoZero"/>
        <c:crossBetween val="between"/>
      </c:valAx>
    </c:plotArea>
    <c:legend>
      <c:legendPos val="r"/>
      <c:layout/>
      <c:overlay val="0"/>
    </c:legend>
    <c:plotVisOnly val="1"/>
    <c:dispBlanksAs val="gap"/>
    <c:showDLblsOverMax val="0"/>
  </c:chart>
  <c:txPr>
    <a:bodyPr/>
    <a:lstStyle/>
    <a:p>
      <a:pPr>
        <a:defRPr sz="1800"/>
      </a:pPr>
      <a:endParaRPr lang="en-US"/>
    </a:p>
  </c:txPr>
  <c:externalData r:id="rId1">
    <c:autoUpdate val="0"/>
  </c:externalData>
</c:chartSpace>
</file>

<file path=ppt/ink/ink1.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1-05-23T04:02:41.920"/>
    </inkml:context>
    <inkml:brush xml:id="br0">
      <inkml:brushProperty name="width" value="0.04667" units="cm"/>
      <inkml:brushProperty name="height" value="0.04667" units="cm"/>
      <inkml:brushProperty name="color" value="#FFFF00"/>
      <inkml:brushProperty name="fitToCurve" value="1"/>
    </inkml:brush>
  </inkml:definitions>
  <inkml:traceGroup>
    <inkml:annotationXML>
      <emma:emma xmlns:emma="http://www.w3.org/2003/04/emma" version="1.0">
        <emma:interpretation id="{0CBD1AC3-8B9A-4667-9486-6E9BEB99488A}" emma:medium="tactile" emma:mode="ink">
          <msink:context xmlns:msink="http://schemas.microsoft.com/ink/2010/main" type="inkDrawing" rotatedBoundingBox="4422,11782 5435,10263 5934,10595 4921,12114" semanticType="callout" shapeName="Other">
            <msink:sourceLink direction="with" ref="{AF092AD4-3D8C-44A8-9708-E25E68B7D325}"/>
          </msink:context>
        </emma:interpretation>
      </emma:emma>
    </inkml:annotationXML>
    <inkml:trace contextRef="#ctx0" brushRef="#br0">-3351 1769 7,'0'0'10,"0"0"0,0 0 0,0-14-1,0 14 0,0 0-1,0 0 0,0 0-1,0 0 0,0 0-2,-13-15-1,13 15-1,0 0 0,0 0-1,0 0-1,-15-3 1,15 3-1,0 0 0,0 0 1,0 0-1,0 0 0,0 0 1,0 0-1,-14 0 0,14 0-1,0 0 1,0 0 0,0 0-1,0 0 1,0 0-1,0 0 0,0 0 0,0 0 1,0 0-1,0 0 0,0 0 0,0 0 0,0 0 0,0 0 0,0 0 0,0 0 0,0 0 0,0 0 0,0 0 0,0 0 0,0 0 0,0 0 1,0 0-1,0 0 0,0 0 1,0 0 0,0 0 0,0 0 1,0 0-1,0 0 1,-15-5 1,15 5-1,0 0 0,0 0 0,0 0 0,0 0-1,0 0 0,0 0 0,-15-10 0,15 10 1,0 0-1,0 0 0,-15-15 0,15 15 0,0 0 0,-14-18 1,14 18-1,0 0-1,-15-20 1,15 20 0,0 0 0,-8-18 1,8 18-1,-5-14 1,5 14 0,-7-18 0,7 18 0,-6-18-1,6 18 2,-5-23-2,5 23 0,-5-25 1,5 25-1,-4-26 0,4 26 0,-3-25 1,3 25-1,-3-26 0,3 26 0,-2-26 0,2 26 0,-3-28 0,1 13 0,1 0-1,1 1 1,0-3-1,0 3 0,0-3 1,1 1-1,1-1 0,0 1 1,1 1-1,0-3 0,0 2 1,2 0-1,2-2 0,-2 1 1,1 1-1,1-1 0,0 1 1,-7 16-1,9-28 1,-9 28-1,9-24 1,-9 24-1,6-23 1,-6 23-1,7-22 1,-7 22-1,5-23 1,-5 23-1,3-23 1,-3 23-1,3-18 1,-3 18-1,0-14 1,0 14-1,0 0 0,2-20 1,-2 20-1,0 0 0,3-20 0,-3 20 0,2-16 0,-2 16 0,1-18 0,-1 18 0,2-20 0,-2 20 0,3-23 0,-3 23-1,4-23 1,-4 23-1,4-18 0,-4 18 0,5-16 1,-5 16-1,0 0 0,7-18 1,-7 18 0,0 0 0,8-18 0,-8 18 0,0 0 0,10-18 0,-10 18 0,0 0 0,11-18 0,-11 18 0,0 0 0,20-20 0,-20 20 0,0 0 0,21-18 0,-21 18 0,15-13 0,-15 13 0,16-15 0,-16 15 0,18-14 0,-18 14 0,19-15 0,-19 15 0,18-13 0,-18 13 1,16-13-1,-16 13 0,16-13 0,-16 13 0,15-10 1,-15 10-1,16-12 0,-16 12 0,0 0 0,22-11 0,-22 11 0,16-8 0,-16 8 0,16-7 0,-16 7 0,19-5 0,-19 5 0,18-6 1,-18 6-1,19-12 0,-19 12 0,23-16 0,-23 16 1,25-20-1,-25 20 0,24-23 0,-24 23 0,20-18 0,-20 18 0,15-15 1,-15 15-1,0 0 0,16-14 0,-16 14 0,0 0 0,0 0 0,18-17 0,-18 17 0,0 0 0,16-11 0,-16 11 0,15-8 0,-15 8 0,15-9 0,-15 9 0,0 0 0,20-11 0,-20 11 0,0 0 1,0 0-1,18-15 0,-18 15 0,0 0 0,14-11 0,-14 11 0,0 0 0,0 0 0,17-15 1,-17 15-1,0 0 0,0 0 0,16-10 0,-16 10 0,0 0 0,17-3 0,-17 3 0,0 0 0,14-5 0,-14 5 0,0 0 0,17-5 0,-17 5 0,0 0 0,14-2 1,-14 2-1,0 0 0,17-8 0,-17 8 0,0 0 0,18-11 0,-18 11 0,0 0 0,16-8 0,-16 8 0,0 0 0,17-9 0,-17 9 0,0 0 0,19-6 0,-19 6 1,17-7-1,-17 7 0,18-3 0,-18 3 0,14-3 0,-14 3 1,17-2-1,-17 2 0,0 0 0,19-3 0,-19 3 1,17-3-1,-17 3 0,18-4 0,-18 4 0,18-5 1,-18 5-1,15-3 0,-15 3 0,0 0 0,14-3 0,-14 3 0,0 0 0,0 0 0,0 0 0,15 0 0,-15 0 0,0 0-1,15 3 0,-15-3-1,15 3-1,-15-3-2,21 4-4,-21-4-10,26 13-8,-26-13-2,25 13 0,-25-13 1</inkml:trace>
  </inkml:traceGroup>
</inkml:ink>
</file>

<file path=ppt/ink/ink10.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1-05-23T04:02:54.644"/>
    </inkml:context>
    <inkml:brush xml:id="br0">
      <inkml:brushProperty name="width" value="0.04667" units="cm"/>
      <inkml:brushProperty name="height" value="0.04667" units="cm"/>
      <inkml:brushProperty name="color" value="#FFFF00"/>
      <inkml:brushProperty name="fitToCurve" value="1"/>
    </inkml:brush>
  </inkml:definitions>
  <inkml:traceGroup>
    <inkml:annotationXML>
      <emma:emma xmlns:emma="http://www.w3.org/2003/04/emma" version="1.0">
        <emma:interpretation id="{F228F822-5366-49E4-8182-88EF52EEFC40}" emma:medium="tactile" emma:mode="ink">
          <msink:context xmlns:msink="http://schemas.microsoft.com/ink/2010/main" type="inkDrawing" rotatedBoundingBox="4231,9909 4896,10482 4841,10547 4175,9974" semanticType="callout" shapeName="Other">
            <msink:sourceLink direction="with" ref="{777073A0-1E58-432C-ABC8-D9C7FC69352D}"/>
          </msink:context>
        </emma:interpretation>
      </emma:emma>
    </inkml:annotationXML>
    <inkml:trace contextRef="#ctx0" brushRef="#br0">316-2800 12,'0'0'8,"0"0"1,-16-12-1,16 12-2,0 0 0,0 0-2,-20-6 0,20 6-1,0 0 0,0 0 0,-18 3 0,18-3 0,0 0 0,0 0 1,-17 7 0,17-7 0,0 0 0,0 0-1,-14 8 1,14-8-2,0 0 1,0 0-1,0 0 1,0 0-1,-5 16 1,5-16-1,0 0 0,5 15 0,-5-15 1,0 0-1,19 21 1,-19-21-1,23 13 0,-23-13 0,30 18 1,-15-6-1,3-1 0,-4 2 0,4 2 1,-3 1-1,3 1 0,-2 3 0,-1-2 0,3 0 0,2 1-1,-4-2 1,4-1-1,-2-1 0,0-1 0,-2-4 1,2 2-1,-3-2 1,-15-10-1,26 18 2,-26-18-2,23 16 1,-23-16-1,20 15 0,-20-15 1,16 16-1,-16-16-1,15 13 1,-15-13-1,16 13 0,-16-13 1,17 13-1,-17-13 0,21 14 1,-21-14-1,21 11 1,-21-11 0,18 13-1,-18-13 1,20 12-1,-20-12 1,18 11-1,-18-11 1,17 12-1,-17-12 1,14 11-1,-14-11 0,0 0 1,18 20-1,-18-20 1,0 0-1,10 16 0,-10-16 0,0 0 0,0 0 0,13 16 0,-13-16 1,0 0-1,0 0 0,0 0 0,0 0 0,0 0-1,0 0-4,0 0-9,0 0-10,0 0-3,-3-19 0,-9-1-2,3 4 2</inkml:trace>
  </inkml:traceGroup>
</inkml:ink>
</file>

<file path=ppt/ink/ink11.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1-05-23T04:04:20.385"/>
    </inkml:context>
    <inkml:brush xml:id="br0">
      <inkml:brushProperty name="width" value="0.04667" units="cm"/>
      <inkml:brushProperty name="height" value="0.04667" units="cm"/>
      <inkml:brushProperty name="color" value="#FFC000"/>
      <inkml:brushProperty name="fitToCurve" value="1"/>
    </inkml:brush>
  </inkml:definitions>
  <inkml:traceGroup>
    <inkml:annotationXML>
      <emma:emma xmlns:emma="http://www.w3.org/2003/04/emma" version="1.0">
        <emma:interpretation id="{4B24E331-E50F-4686-87E0-144C3E24A781}" emma:medium="tactile" emma:mode="ink">
          <msink:context xmlns:msink="http://schemas.microsoft.com/ink/2010/main" type="inkDrawing" rotatedBoundingBox="6878,11165 7708,13275 6020,13939 5190,11829" shapeName="Other"/>
        </emma:interpretation>
      </emma:emma>
    </inkml:annotationXML>
    <inkml:trace contextRef="#ctx0" brushRef="#br0">949 1178 20,'0'0'12,"-29"-18"1,29 18-2,-25-10-2,25 10-1,-20-5-2,20 5 0,-14 5-2,14-5 0,-14 33-1,10-6 1,-3 13-1,0 12 1,-1 10-1,2 14 2,-2 4-1,1 0-1,2 1 1,2-8-1,3-6-1,1-12 0,3-13-1,2-12 0,2-12 0,-8-18-1,20 5 0,-20-5 0,23-33-1,-12 8 0,1-9 0,-2-6-1,-4-4-1,1-5 1,-4-2-1,0-1 0,-1 3 0,-2 3 1,2 7-1,-2 3 1,1 9 0,-1 9 1,0 18 0,0 0 0,0 0 0,2 26 2,-2 6-1,0 9 1,0 8 0,2 8 1,-2 2-1,1 0 0,3-2 0,-1-4 0,-2-9-1,3-11 1,1-7-1,-5-26 0,6 16 0,-6-16-1,7-32 0,-4-1 0,-1-11-1,-2-9 0,-2-7-1,0-4 1,-3 0 1,1 5 0,-3 6 0,0 9 2,-1 10 1,0 9 0,8 25 0,-16-19 0,16 19 0,0 0 0,-17 24 0,14-3 0,0 9 0,1 9 1,0 10 1,-1 9 0,2 6 0,-3 1 0,3 1 0,-1-9-1,2-8-1,3-16-1,2-17 0,-5-16-1,17-26 0,-6-12 1,1-12-2,-3-9 1,1-7-1,-2 1 0,-1 1-1,-2 5 0,-4 10 0,1 8 1,-2 9-1,-2 6 1,1 8 0,1 18 1,-3-23 0,3 23 0,0 0 0,0 0 0,0 0 0,-15 26 0,12 1 0,-1 9 0,-1 6 0,2 9 0,1 2 0,1-1 1,2-5-1,3-4-1,-1-10 1,5-10 0,-8-23 0,21 8-1,-9-23 1,1-11 0,0-8-1,0-6 1,0-2 0,0-1-1,-1 5 1,-4 2 0,4 12 0,-6 6-1,-6 18 1,18-7 0,-18 7 0,23 38 0,-10-4 1,2 12 1,1 8 0,-3 5 0,2 3 2,-3-4-1,-2-6 1,-2-11 0,-2-11-1,-6-30 1,0 0-2,17-9 0,-11-23-1,1-13 0,-1-5 0,2-9-1,-1 0 0,0 0 1,-1 5-2,-1 5 1,2 8 0,-2 6 0,-2 6 0,2 6 0,-2 6 0,-3 17-1,5-18 1,-5 18 0,3 23 0,-3 7 1,-1 14-1,-4 13 0,1 11 1,-2 5-1,1 1 2,0-7-1,2-8 0,-1-11-1,4-19 1,0-29-1,0 0 0,9-34 1,-3-14-1,2-11 0,2-6 0,2-7-1,-1 1 1,2 2 0,0 9 0,0 9 0,-1 13 0,-4 10 0,0 10 0,-8 18 0,0 0 0,8 28 0,-12 12 0,-5 15 0,0 11 1,-1 8 0,-3 1 0,0-1 0,1-10 0,4-12 0,5-11 0,1-18-1,2-23 0,0 0 0,0 0 0,20-7 0,-20 7 0,9-23 0,-7 9 0,-2-3 1,-2-1-1,1-3 0,-2-9-1,-1-2 1,3-8 0,1-2 0,1-2-1,1 3 1,0 5-1,-1 4 1,1 11 0,-1 6-1,-1 15 1,0 0-1,-4 20 1,-1 8 0,0 6 0,-5 10 0,2 7 0,-5 5 0,1 1 0,-3-4 0,2-6 1,-2-6-1,2-10 1,2-11-1,11-20 1,-25 2-1,16-20 1,-3-10-1,1-10 0,-3-5 0,3-4-1,-2-1 1,1 4 0,1 7 0,1 5-1,4 11 1,-3 6 0,9 15 0,0 0-1,0 0 1,0 0 0,-8 30 0,10-4 0,-1 7 0,1 6 0,-2 7 0,2 3 0,-4 0 0,-1 0 1,0-4-1,-1-9 0,1-7 0,0-9 0,3-20 0,0 0 0,0 0 0,0 0 0,-13-26 1,9 1-1,-1-8 0,-1-6 0,1-5 0,-2-4-1,4-2 1,-3 2 0,4 5 0,-3 4 0,2 8 0,1 8 0,0 8 0,2 15-1,0 0 1,0 0 0,-13 15 0,7 5 0,-2 4 1,1 4-1,-3 2 0,4 1 0,-4 0 0,3-7 0,2-4 0,2-5-1,3-15 0,0 0-1,0-21-1,3-11 0,9-12-1,-2-12 1,6-11 0,2-10 0,5-8 1,2 0 1,-1-2 1,2 4 0,-1 1 1,1 5-1,-1 8 1,-6 8 0,1 14 0,-2 6 0,-2 13 0,-1 13 0,-15 15 1,28 3 0,-13 14-1,-2 7 2,2 6 0,1 9-1,-1 2-1,-2 7 0,-2-2 0,-1-1 0,-3 0-2,1-8 2,-5-6-2,4-11 1,-7-20 1,15-3-1,-2-22 2,3-16-2,7-16 1,2-9 0,4-11 0,-1-1-1,0 1 2,0 5-3,-4 8 2,-4 13-1,-5 13 0,-2 10 0,-4 12 0,-9 16 0,18-3 0,-18 3 1,12 36-1,-7-5 0,-2 8 1,0 6-1,1 0 0,-3 0 1,1-6-1,0-8 0,-1-10 0,-1-21 1,0 0-1,17-8 0,-9-21 1,2-9-1,1-8 1,4-3-1,0-7 0,1 2 0,2 3 0,-2 6 0,1 5 0,-4 9 1,-2 8-1,-2 8 0,-9 15 0,0 0 1,0 0-1,0 0 1,11 25-1,-11-4 1,-2 6-1,1 4 1,-1 3-1,-1 2 0,-2 2 1,2-2-1,-2-2 1,1-4-1,0-6 1,2-4 0,2-20-1,-5 18 1,5-18-1,7-15 1,-1-3-1,1-3 0,1-7 0,2-3 0,1-2 0,1 0 0,-4 4 0,2 4 0,-4 6 0,1 4 0,-7 15 0,8-18 0,-8 18 0,0 0 0,0 0 0,0 0 0,0 0 0,0 0 0,0 0 0,0 0 0,0 0 0,-12 23 1,4-8-1,-6 1 0,-3 2 0,-1 2 0,-2-1 1,2-2-1,0-4 0,0-5 1,0-6-1,4-4 0,14 2 0,-27-20 0,27 20 1,-26-29-1,13 14 0,0 0-1,13 15 1,-23-24 0,23 24 0,-20-20 0,20 20 0,-18-11 0,18 11 0,-24-4 0,6 9 0,-5 3 0,-7 7 0,-2 3 0,-4 5 0,-5 3 0,-2 6-1,0-3 2,2 2-2,4-3 1,4 0 0,2-4 0,5-4 0,3-5 0,3-5 0,4-9 0,1-4 0,15 3 0,-26-29 0,14 6-1,1-5 1,-2-3 0,0 1 0,-4 2 0,1 2 0,-1 3 0,3 5 0,-1 5 0,0 5 0,15 8 0,-28 0 0,28 0 0,-24 24 0,11-2 0,1 4 0,-1 5-1,2 7 1,-1 1 0,4-1 0,0-2 0,3-2 0,0-6 0,0-3 0,2-7 0,3-18 1,0 0-1,-17 8 0,17-8 0,-16-33 0,6 7 0,0-5 0,-1-7 0,-1-3 0,3-2-1,-1 1 1,3 3 0,2 2 0,0 5 0,4 6 0,-1 4 0,2 22 0,-3-21 0,3 21 0,0 0 0,-15 21 0,7-3 0,0 7 0,-5 3 0,1 3 0,-1 0 0,0-2 0,1-1 0,3-6 0,-1-4 0,10-18 0,-15 14 0,15-14 0,0 0 0,-13-31 0,11 8 0,1-5 0,-1-3 0,0-1 0,2-3 0,-1 1 0,-1 3 0,-1 3 0,-1 3 0,3 4 0,-2 4 0,3 17 0,-4-16 0,4 16 0,-5 18 0,2 7-1,0 9 1,-4 10 0,-3 7 0,-3 10 0,-5 3 0,-1 0 0,-1-4 0,-1-9 1,1-8-1,0-17 0,6-12 0,14-14 0,-20-19 0,15-9 0,3-10 0,1-4 0,1-4 0,1 0 0,1 2-1,0 6 2,-2 5-2,0 5 1,-2 7 0,-1 5 0,3 16 0,-8-22 1,8 22-1,-12-16 0,12 16 0,0 0 0,-16-15 0,16 15 0,0 0 0,-20-5 0,20 5 0,0 0 0,-23 5 0,23-5 0,-20 4 0,20-4 0,-22-5 0,22 5 0,-22-15 0,22 15 0,-18-25 0,10 9 0,1 0 0,1-1 0,-1-1 0,2 3 0,5 15 0,-9-21 0,9 21 0,0 0 0,0 0 0,-17-8 0,17 8 0,-8 20 0,2-4 0,1 0 0,-2 7 0,-1-1 0,0-3 0,-2-1 0,3-1 1,7-17-1,-11 14 0,11-14 0,0 0 0,-5-31 0,5 5 0,2-7 0,1-3 0,0-5 0,0-3 0,-3 1 0,0 1 0,-1 4 0,-3 9 0,3 2 1,-2 6-1,-2 5 0,5 16 0,-7-20 0,7 20 0,0 0 0,0 0 0,0 0 0,-8 18 0,5 0-1,-2 7 1,0 3 0,0 3 0,0 5 0,0-2 0,0-3-1,2-6 1,1-5 0,2-20 0,3 18 0,-3-18 0,10-20 0,-2-1 0,2-6-1,0-4 1,2-3 0,-3-2 0,1 1 0,0 6 0,-2 4-1,-1 7 1,-7 18 0,8-19 0,-8 19-1,0 0 1,18 32 0,-10-4 0,4 13-1,1 12 1,3 14-2,2 13 0,4 12-2,-3-2 2,4 0-2,-3-8 1,3-13 0,-2-18 0,2-17 2,-3-24 0,3-20 0,-4-10 1,3-11 0,-3-5 0,-2-2 0,-1 1 0,-5-1 0,1 5 0,-4 6 0,-1 2 0,-4 5 0,0 4 0,-3 16 0,5-18 0,-5 18 0,0 0 0,18 10 0,-8 6 0,3 7 0,2 7 0,4 7 0,-1 9 0,4 10 0,-1 4 1,-1 6-1,-1 1 0,1 0-1,0 0 1,-1-3-2,-1-1 2,2-9-2,-2-7 2,2-6-2,-4-6 2,-3-8-1,-1-7 1,-12-20-1,14 13 1,-14-13 0,4-15 0,-6-1 0,-3-7-1,0 2 0,-1-4 1,-1 7-1,2 0 0,5 18 0,0 0 0,-15-5 0,12 23 1,2 10 0,-3 11-1,1 6 1,-2 10 0,-1 4 0,-1 0 1,0 0-1,-1-3 0,3-7 0,-1-5 0,2-8 1,1-8-1,2-5 0,1-8 0,0-15 0,0 16 0,0-16 0,0 0 0,6-16 0,-3-5 0,2-6 0,0-2 0,0-7 0,2 2-1,-2 2 1,1 5 0,-1 5 0,-5 22 0,12-16 0,-12 16 0,0 0 0,21 23 0,-10-8 0,2 1 0,5 5 0,-1-1 0,4-2 0,-1 3 1,-1-4-1,3-3 0,-3-4 0,-1-10 0,-3-13 1,3-12-1,-5-14 0,2-10 0,-3-7 0,-3-1 0,-2-2 1,-2 8-1,-5 10 0,-2 15 0,2 26 0,0 0 0,-19 20 1,9 19 1,0 17-1,0 9 2,-1 9-1,2 0 1,1-6-1,3-5 1,0-12-2,2-11 1,1-18-1,2-22-1,0 0 1,0 0-1,-21-18 1,10-7-1,-4-4 0,-1-9 0,-1-1-1,1-2 1,-1 0 0,6 3-1,1 4 1,2 4-1,0 6 1,3 4 0,5 20 0,-8-25-1,8 25 1,0 0 0,0 0 0,0 0 0,-7 28 0,10 0-1,2 8 1,2 5 0,1 5 0,-1 0 1,2-4-1,0-4 0,-1-8 0,0-7 0,0-7 0,-8-16 0,15 11 0,-15-11 0,0 0-1,16-27 1,-9 2 0,-4-11 0,4-7 0,2-6 0,-4-3 0,5 3-1,-3 4 1,4 11 0,-3 13 0,-8 21-1,25-2 1,-14 18 1,1 12-1,3 5 0,-1 5 0,3 1 0,1 2 0,-3-3 1,-1-4-1,-1-3 0,1-10 0,-3-4 0,-11-17 1,21 3-1,-13-18 0,-1-8 0,0-6 0,-2-5 0,-2-4 0,-3 0 0,-2 1 0,-1 4 0,-4 3 0,1 7 0,-6 5 0,12 18 0,-24-21 0,9 18 0,-1 4 0,-1 4 0,1 5 0,-2 5 0,0 3 0,0 3 0,0 4 0,-4-1 0,0 1 1,-1-5-1,0-2 0,-2-12 0,2-7 0,-1-11-1,-1-13 1,7-11-1,3-11 0,2-10 0,7-14 0,1-4 1,6-5 0,6-4 0,4-5 1,4-2-1,1 2 1,2 4-1,2 10 1,-2 11-2,0 11 1,-5 19 0,-13 34 0,18 0 1,-11 34-1,-7 22 0,-3 13 0,-1 10 0,3 7-1,-1 1 1,2-10 0,5-11-1,-2-19 0,5-14 0,-8-33 1,23 7 0,-13-34 1,2-14-1,-3-16 1,3-12-1,-2-8 1,1-3-1,-1 1 1,2 9 0,-3 11-1,1 13-1,0 21 1,-10 25 0,13 22 0,-6 19 0,-2 13-1,-2 6-1,5 9-9,0-3-7,0-14-9,6-6 1,-8-28-1,-6-18 0</inkml:trace>
  </inkml:traceGroup>
</inkml:ink>
</file>

<file path=ppt/ink/ink12.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1-05-23T04:02:56.716"/>
    </inkml:context>
    <inkml:brush xml:id="br0">
      <inkml:brushProperty name="width" value="0.04667" units="cm"/>
      <inkml:brushProperty name="height" value="0.04667" units="cm"/>
      <inkml:brushProperty name="color" value="#FFFF00"/>
      <inkml:brushProperty name="fitToCurve" value="1"/>
    </inkml:brush>
  </inkml:definitions>
  <inkml:traceGroup>
    <inkml:annotationXML>
      <emma:emma xmlns:emma="http://www.w3.org/2003/04/emma" version="1.0">
        <emma:interpretation id="{75C7B880-454A-4FD5-8E4C-8061AD6763DA}" emma:medium="tactile" emma:mode="ink">
          <msink:context xmlns:msink="http://schemas.microsoft.com/ink/2010/main" type="inkDrawing" rotatedBoundingBox="2605,11221 3947,11503 3917,11643 2576,11362" semanticType="callout" shapeName="Other">
            <msink:sourceLink direction="with" ref="{D3CCE365-34C4-4ABC-ACA9-DAFA1CA0D037}"/>
          </msink:context>
        </emma:interpretation>
      </emma:emma>
    </inkml:annotationXML>
    <inkml:trace contextRef="#ctx0" brushRef="#br0">-1335-1472 19,'0'0'10,"0"0"1,-15 2-1,15-2-2,0 0 0,0 0-1,-15 8 0,15-8 0,0 0-2,0 0 0,0 0-1,0 0-1,0 0 0,0 0-1,-11 17 0,11-17-1,0 0 1,0 0 0,21 16 0,-21-16 1,20 8 0,-20-8-1,26 8 2,-26-8-1,24 7-1,-9-4 1,-15-3 0,23 7-1,-23-7 1,23 5-1,-23-5 0,21 6 0,-21-6 0,22 7 0,-22-7 0,21 8 0,-21-8 0,19 8 0,-19-8 0,20 10 0,-20-10 0,21 7 0,-21-7-1,23 6 0,-23-6 0,23 5 0,-23-5 0,27 3 0,-27-3 0,26 7 0,-26-7 0,26 5 0,-26-5 0,28 6 0,-13-4 0,-1 0-1,1-2 1,1 0 0,-1 0-1,2 1 1,-1-1 0,-1 2-1,-1 1 1,1 0-1,0 2 1,0 0-1,-1 0 1,1 2-1,0-2 1,1 1-1,1 1 0,-1-1 1,0 1-1,-1-1 0,2-1 1,-3 2-1,-14-7 1,27 8 0,-27-8-1,26 5 1,-26-5-1,28 0 1,-14 0-1,1-2 0,3 1 1,-3 1-1,1 0 0,2 1 1,-1 1-1,-3 3 0,1-2 0,-15-3 0,25 10 1,-25-10-1,23 8 0,-23-8 0,21 8 0,-21-8 0,23 5 0,-23-5 1,24 4-1,-24-4 0,25 4 0,-25-4 0,23 4 0,-23-4 0,18 3 0,-18-3 0,16 2 1,-16-2-1,15 1 0,-15-1 0,15 0 0,-15 0 0,15 0 0,-15 0 0,14-1 0,-14 1 0,15 1 0,-15-1 0,0 0 1,20 2-1,-20-2 0,0 0 0,21-3 0,-21 3-2,18-5-5,-18 5-13,18-18-9,-18 18 1,16-40-2,-11 14-1</inkml:trace>
  </inkml:traceGroup>
</inkml:ink>
</file>

<file path=ppt/ink/ink13.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1-05-23T04:02:59.143"/>
    </inkml:context>
    <inkml:brush xml:id="br0">
      <inkml:brushProperty name="width" value="0.04667" units="cm"/>
      <inkml:brushProperty name="height" value="0.04667" units="cm"/>
      <inkml:brushProperty name="color" value="#FFFF00"/>
      <inkml:brushProperty name="fitToCurve" value="1"/>
    </inkml:brush>
  </inkml:definitions>
  <inkml:traceGroup>
    <inkml:annotationXML>
      <emma:emma xmlns:emma="http://www.w3.org/2003/04/emma" version="1.0">
        <emma:interpretation id="{D3CCE365-34C4-4ABC-ACA9-DAFA1CA0D037}" emma:medium="tactile" emma:mode="ink">
          <msink:context xmlns:msink="http://schemas.microsoft.com/ink/2010/main" type="inkDrawing" rotatedBoundingBox="2697,11336 4036,11430 4026,11582 2686,11488" shapeName="Other">
            <msink:destinationLink direction="with" ref="{75C7B880-454A-4FD5-8E4C-8061AD6763DA}"/>
          </msink:context>
        </emma:interpretation>
      </emma:emma>
    </inkml:annotationXML>
    <inkml:trace contextRef="#ctx0" brushRef="#br0">70-1280 5,'-3'-15'7,"3"15"0,-3-19 1,3 19-1,0 0 0,0 0-1,0 0-1,0 0-1,0 0 0,-15-9 1,15 9 0,0 0 1,0 0 0,-18 14 2,18-14-1,-15 4 0,15-4 0,-21 0 0,21 0 0,-28 0 0,12 0-2,-2 2 1,-2 1-1,-3 2-1,0 2 1,-3-2-2,0 1 0,-2-2-1,0-1 0,2-1-1,1-4 1,1-3-2,1 0 0,3-1 0,0-3 0,2 1-2,4 2 2,-3-1 0,2 4 0,15 3 0,-26-5 0,11 2 0,1 3-1,-1 0 1,-1-2 0,-2 0 0,-2 1 0,0-1 0,-1-1 0,0 1-1,-1-1 1,1 0 0,0 1 0,1 0-1,0 1 1,4 1 0,0 0 0,1 1 0,15-1 0,-25 4 0,25-4 0,-19 3 0,19-3 0,-15 3-1,15-3 1,0 0 0,0 0-1,0 0 1,0 0 0,0 15-1,0-15 1,21 8 0,-3-3 0,5 0 0,3 0 0,2 1 1,7 3-1,1-1 1,1-2-1,1 2 1,-2 1 0,3-3-1,1 1 1,-4-2-1,-3 1 1,-2 1-1,-3-1 2,-4 1-2,-1-2 1,-5 1-1,-18-6 1,26 7-1,-26-7 1,17 3-1,-17-3 0,0 0 1,0 0-1,0-16 0,0 16 0,-18-15 1,3 4-2,-5 2 1,-4 0 0,-4 0 0,-3 1 0,-4 2-1,-1 1 2,-3 0-1,0 5 0,-4 0 0,2 1 1,0 1 0,0 0-1,0-2 1,2-4-1,3 1 0,3-3 1,5-4-1,5 0 0,4-2 0,4 3 0,15 9 1,-20-18-1,20 18 0,-18-13 0,18 13 1,-15-10-1,15 10 0,-16-5 0,16 5 0,0 0 1,-18-5-1,18 5 0,0 0 0,0 0 0,0 0-1,0 0 1,0 0 0,0 0 0,0 0 0,0 0 0,20 3 0,-6 0 0,6 2 0,3 2 0,5 1 0,3 0 0,0 0 0,0 1 1,-1-1-1,-2-2 0,-7 1 1,-3-4-1,-18-3 1,21 3 0,-21-3-1,0 0 1,0 0-1,-15-11 1,1 6-1,-4 2 0,-5 1 0,-2 2 0,-4 2 0,-4 1 0,-3 4 0,-2-1 0,2 1 0,2-1 0,1-2-1,5-3 1,2-1 0,8-1 0,2-3 0,16 4 0,-18-8 0,18 8 0,0 0 0,0 0 0,0 0 0,0 0 0,0 0 0,0 0 0,0 0 0,0 0 1,-4-15-1,4 15 0,0 0 0,0 0 1,0 0-1,0 0 1,4-16-1,-4 16 0,0 0 1,0 0-1,-22-11 0,22 11 0,-18-4 0,18 4 0,-24 0 0,24 0 0,-27 2 0,27-2 0,-24 5 0,24-5 0,-20 5 0,20-5-1,0 0 1,0 0 0,-15 1 0,15-1 1,0 0-1,0 0 0,0 0 0,0 0 0,0 0 0,0 0 0,0 0 0,0 0 1,0 0-1,0 0 0,0 0 0,0 0 0,0 0 0,0 0 0,0 0 0,0 0 0,0 0 0,0 0-1,0 0-1,0 0-3,17-6-7,-17 6-9,26-3-4,-5 1-2,-4-8 0,4 5 0</inkml:trace>
  </inkml:traceGroup>
</inkml:ink>
</file>

<file path=ppt/ink/ink14.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1-05-23T04:05:02.546"/>
    </inkml:context>
    <inkml:brush xml:id="br0">
      <inkml:brushProperty name="width" value="0.04667" units="cm"/>
      <inkml:brushProperty name="height" value="0.04667" units="cm"/>
      <inkml:brushProperty name="color" value="#FFFF00"/>
      <inkml:brushProperty name="fitToCurve" value="1"/>
    </inkml:brush>
    <inkml:brush xml:id="br1">
      <inkml:brushProperty name="width" value="0.04667" units="cm"/>
      <inkml:brushProperty name="height" value="0.04667" units="cm"/>
      <inkml:brushProperty name="color" value="#0070C0"/>
      <inkml:brushProperty name="fitToCurve" value="1"/>
    </inkml:brush>
  </inkml:definitions>
  <inkml:traceGroup>
    <inkml:annotationXML>
      <emma:emma xmlns:emma="http://www.w3.org/2003/04/emma" version="1.0">
        <emma:interpretation id="{FA212B3B-65D1-47E4-AC4D-94A1D09050D1}" emma:medium="tactile" emma:mode="ink">
          <msink:context xmlns:msink="http://schemas.microsoft.com/ink/2010/main" type="writingRegion" rotatedBoundingBox="5134,15013 7213,12193 8759,13333 6680,16153"/>
        </emma:interpretation>
      </emma:emma>
    </inkml:annotationXML>
    <inkml:traceGroup>
      <inkml:annotationXML>
        <emma:emma xmlns:emma="http://www.w3.org/2003/04/emma" version="1.0">
          <emma:interpretation id="{06F291C2-430E-4935-B490-B7FFE1068D6C}" emma:medium="tactile" emma:mode="ink">
            <msink:context xmlns:msink="http://schemas.microsoft.com/ink/2010/main" type="paragraph" rotatedBoundingBox="5134,15013 7213,12193 8759,13333 6680,16153" alignmentLevel="1"/>
          </emma:interpretation>
        </emma:emma>
      </inkml:annotationXML>
      <inkml:traceGroup>
        <inkml:annotationXML>
          <emma:emma xmlns:emma="http://www.w3.org/2003/04/emma" version="1.0">
            <emma:interpretation id="{7953C091-7ACC-4DDF-BEA8-84E5C5806CE4}" emma:medium="tactile" emma:mode="ink">
              <msink:context xmlns:msink="http://schemas.microsoft.com/ink/2010/main" type="line" rotatedBoundingBox="5134,15013 7213,12193 8759,13333 6680,16153"/>
            </emma:interpretation>
          </emma:emma>
        </inkml:annotationXML>
        <inkml:traceGroup>
          <inkml:annotationXML>
            <emma:emma xmlns:emma="http://www.w3.org/2003/04/emma" version="1.0">
              <emma:interpretation id="{7B74CB10-9134-443D-8F3C-ECB987028DD1}" emma:medium="tactile" emma:mode="ink">
                <msink:context xmlns:msink="http://schemas.microsoft.com/ink/2010/main" type="inkWord" rotatedBoundingBox="6776,13849 6929,15673 5870,15762 5717,13938"/>
              </emma:interpretation>
              <emma:one-of disjunction-type="recognition" id="oneOf0">
                <emma:interpretation id="interp0" emma:lang="en-AU" emma:confidence="0">
                  <emma:literal>Ituraeans</emma:literal>
                </emma:interpretation>
                <emma:interpretation id="interp1" emma:lang="en-AU" emma:confidence="0">
                  <emma:literal>Ituraean</emma:literal>
                </emma:interpretation>
                <emma:interpretation id="interp2" emma:lang="en-AU" emma:confidence="0">
                  <emma:literal>Ituraean.</emma:literal>
                </emma:interpretation>
                <emma:interpretation id="interp3" emma:lang="en-AU" emma:confidence="0">
                  <emma:literal>iterators</emma:literal>
                </emma:interpretation>
                <emma:interpretation id="interp4" emma:lang="en-AU" emma:confidence="0">
                  <emma:literal>Iterators</emma:literal>
                </emma:interpretation>
              </emma:one-of>
            </emma:emma>
          </inkml:annotationXML>
          <inkml:trace contextRef="#ctx0" brushRef="#br0">0 0 6,'2'18'10,"3"3"-1,-3 2 0,4 8-3,2 5-2,5 10 0,1 3-1,4 3 0,1 1 0,3-1-1,-1-1 0,-2 0-1,3-4 0,-4-1-1,-2-5 0,-1-3 0,-2-4 1,-2-6-1,1-3 0,-2-9-1,-10-16 0,18 18-2,-18-18-3,16 2-5,-16-2-2,15-7 0,-15 7-2</inkml:trace>
          <inkml:trace contextRef="#ctx0" brushRef="#br1" timeOffset="-5715">444 430 18,'0'0'12,"0"0"2,0 0-1,0 0-1,0 0-1,0 0 0,0 0-3,0 0-1,0 0-1,0 0-2,0 0-1,0 0 0,0 0 0,0 0 1,0 0-1,0 0 1,15-3 0,-15 3 0,21 3 0,-6-1 0,-15-2-1,25 0 0,-25 0-1,24-2 0,-24 2 0,23-4 0,-23 4 0,22-9 0,-22 9 0,18-5-1,-18 5 1,0 0-1,19-8 0,-19 8 0,0 0 0,15-6-1,-15 6 1,0 0-1,15-7 1,-15 7-1,0 0 0,18-6 1,-18 6-1,14-5 0,-14 5 0,15-4 1,-15 4-1,0 0 0,15-3 0,-15 3 1,0 0-1,0 0 0,18 2 1,-18-2-1,0 0 0,15 0 0,-15 0 1,0 0-1,0 0 0,16-2 0,-16 2 0,0 0 0,0 0 0,0 0 0,15 3 0,-15-3 0,0 0 1,0 0-1,15 5 0,-15-5 0,0 0 0,0 0 0,0 0 0,0 0 0,14 5 0,-14-5 0,0 0 1,0 0-1,0 0 0,0 0 0,0 0 0,0 0 1,0 0-1,0 0 0,0 0 0,0 0 1,-1 17-1,1-17 0,0 0 0,-10 21 1,10-21-1,-12 18 0,12-18 1,-14 20-1,14-20 0,-17 18 0,17-18 0,-19 13 1,19-13-1,-20 10 0,20-10 1,-21 6-1,21-6 0,-22 2 1,22-2-1,-18 0 1,18 0 0,-16-4-1,16 4 1,-15-4-1,15 4 1,-16-9-1,16 9 1,-15-9-1,15 9 0,-15-10 0,15 10 0,0 0 0,-14-12 0,14 12 0,0 0 0,0 0 0,0 0-1,0 0 1,0 0 0,0 0 0,0 0 0,9-16-1,-9 16 1,0 0 0,23-15 0,-23 15 0,17-10 0,-17 10 0,16-6 0,-16 6 0,17-4 0,-17 4 0,14 0 0,-14 0 0,0 0 0,17 5 0,-17-5 0,0 0 0,0 0 1,0 0-1,-10 17 1,10-17-1,-25 6 0,7-4 0,-1 0 1,-1-4-1,2 0 0,1 1-1,3-3 1,14 4 0,-20-8 0,20 8 0,0 0 0,0 0 0,0 0-1,0-18 1,0 18 0,0 0 0,13-18-1,-13 18 1,15-15 0,-15 15 0,18-13 0,-18 13 0,20-10 0,-20 10 0,19-4 0,-19 4 0,20 1 0,-20-1 0,16 5 0,-16-5 0,0 0 0,15 5 0,-15-5 1,0 0-1,0 0 0,0 0 1,0 0-1,0 0 0,0 0 1,0 0-1,0 0 0,0 0 0,-15-15 0,15 15 0,0 0 0,0 0 0,0 0-1,0 0 1,0 0 0,0 0 0,0 0 0,0 0 0,0 0-1,0 0 1,0 0 0,0 0 0,15 15 0,-15-15 0,16 10 0,-16-10 0,15 10 1,-15-10-1,0 0 1,0 0-1,0 0 0,0 0 1,0 0-1,0 0 0,-24 6 0,7-6 1,-1 4-2,-3-1 1,0 3 0,-2 1 0,1-1 0,1 4 0,5-3 0,1-1 0,15-6 0,-18 10 1,18-10-1,0 0 0,0 0 0,0 0 0,0 0 0,0 0-1,0 0 1,0 0 0,0 0-1,0 0 1,0 0 0,0 0 0,0 0-1,0 0 1,0 0 0,15 12 0,-15-12 0,0 0 0,0 0 0,0 0 0,0 0 0,16 6 0,-16-6 0,0 0 0,18 4 0,-18-4 0,15 3 0,-15-3 0,0 0 0,19 8 0,-19-8 0,0 0 0,0 0 0,14 15 1,-14-15-1,0 0 0,0 0 0,0 0 0,-10 19 0,10-19 1,-15 12-1,0-6 0,-4 3 0,-3-3 1,-1-1-1,2 2 0,0-2 1,-1-2-1,4 0 0,18-3 0,-18 2 0,18-2 0,0 0 0,0 0 0,0 0-1,0 0 1,0 0 0,0 0 0,0 0-1,0 0 1,0 0 0,0 0 0,0 0 0,15 5 0,-15-5 0,0 0 0,0 0 0,20-10 0,-20 10 0,0 0 0,15-17 0,-15 17 0,8-14 0,-8 14-1,0 0 1,3-22 0,-3 22 0,0-14-1,0 14 1,-3-17-1,3 17 1,0 0 0,-5-16-1,5 16 1,0 0 0,0 0 0,0 0 0,0 0 0,0 0 0,0 0-1,0 0 1,-15-3 0,15 3 0,0 0 0,0 0 0,0 0 0,-15 6 0,15-6 0,0 0 0,0 0 0,-16 13 0,16-13 0,0 0 0,-15 7 0,15-7 0,0 0 0,-14 1 0,14-1 0,0 0 0,0 0 0,-15-1 0,15 1 0,0 0 0,0 0 0,0 0 0,0 0 0,0 0 1,-15-3-1,15 3 0,0 0 0,0 0 0,0 0 0,0 0 0,0 0 0,-15-2 0,15 2 0,0 0 0,0 0 0,0 0 0,-16 0 0,16 0 0,0 0 0,0 0 0,-16-2 0,16 2 0,0 0 0,0 0 0,-15-1 0,15 1 0,0 0 0,0 0 0,0 0 0,0 0-1,0 0 1,0 0 0,0 0-1,0 0 1,0 0 0,0 0 0,0 0 0,15 8 0,-15-8 0,0 0 0,19 11 0,-19-11 0,15 10 0,-15-10 0,15 10 0,-15-10 0,14 8 0,-14-8 0,0 0 0,17 10 0,-17-10 1,0 0-1,0 0 0,16 16 0,-16-16 0,0 0 1,0 0-1,10 17 0,-10-17 0,0 0 0,0 0 0,0 0 1,0 0-1,0 0 1,0 0-1,0 0 0,0 0 1,0 0-1,0 0 0,0 0 0,0 0 0,0 0 0,0 0 0,0 0 0,0 0 1,-15 3-1,15-3 0,0 0 0,-19-10 0,19 10 0,-20-10 0,20 10 0,-18-9 0,18 9 0,-15-9 0,15 9 0,0 0 0,0 0-1,0 0 1,0 0 0,0 0 0,0 0 0,0 0 0,0 0 0,0 0 0,-8-14 0,8 14 0,0 0 0,0 0 0,0 0 0,0 0 1,0 0-1,0 0 0,0 0 0,-8-15 0,8 15 0,0 0 0,0 0 0,0 0 0,0 0 0,0 0 0,0 0 0,-15-17 0,15 17 0,0 0 0,0 0 0,0 0-1,0 0 1,0 0 0,-10-14 0,10 14 0,0 0 0,0 0 0,0 0 0,0 0 0,0 0 0,0 0 0,0 0 0,0 0 0,0 0 0,0 0-1,0 0 1,0 0 0,0 0 0,0 0 0,0 0 0,0 0 0,0 0 0,0 0 0,0 0 0,0 0 0,0 0 0,0 0 0,0 0 0,0 0 0,0 0 0,0 0 0,0 0 0,0 0-1,0 0 1,0 0 0,0 0 0,0 0 0,0 0 0,17 13 0,-17-13 0,8 16 0,-8-16 0,13 17 1,-13-17-1,13 16 0,-13-16 1,0 0-1,18 16 0,-18-16 1,0 0-1,15 13 0,-15-13 1,0 0-1,0 0 0,11 15 0,-11-15 0,0 0 0,0 0 0,0 0 0,0 0 0,17 13 0,-17-13 1,0 0-1,0 0 0,14 4 0,-14-4 0,0 0 0,15-2 0,-15 2 0,0 0 0,15 0 0,-15 0 0,0 0 0,16-5 0,-16 5 0,0 0 0,23-8 0,-23 8 0,18-3-1,-18 3 1,20-2 0,-20 2 0,18-2-1,-18 2 1,0 0 0,15 0 0,-15 0 1,0 0-1,14 0 0,-14 0 0,0 0 0,0 0 0,15-1 0,-15 1 0,0 0 0,0 0 0,15 1 0,-15-1 0,0 0 0,0 0 0,18 2 0,-18-2 0,0 0 0,18-2 0,-18 2 0,0 0 0,20 0 1,-20 0-1,0 0 0,18-1 0,-18 1 0,0 0 0,14-2 0,-14 2 0,0 0 0,0 0 0,0 0 0,0 0 0,15 2 1,-15-2-1,0 0 0,0 0 1,0 0-1,0 0 1,0 0-1,-18-2 0,18 2 0,-26-2 0,8 1 0,-3 1 0,-6-2 0,1 4 1,0-1-1,1 1 0,2 1 0,4-1 0,2 1 1,17-3-1,-21 2 0,21-2 0,0 0 0,-16-5 0,16 5-1,0 0 1,0 0 0,-9-15 0,9 15 0,0 0 0,0 0 0,0-18 0,0 18 0,0 0 0,0 0 0,4-16 0,-4 16 0,0 0 0,0 0 0,1-15 0,-1 15 0,0 0 0,0 0 0,-3-16 0,3 16 0,0 0 0,0 0 0,-6-15 0,6 15 0,0 0 0,0 0 0,-12-16 0,12 16 0,0 0 0,0 0 0,0 0 0,0 0 0,0 0 0,-15-15 0,15 15 0,0 0 0,0 0 0,0 0 0,0 0 0,0 0 0,0 0 0,0 0 0,0 0 0,0 0 0,0 0 0,-14-17 0,14 17 0,0 0 0,0 0 0,0 0 0,0 0 0,0 0 0,-12-14 0,12 14 0,0 0 0,0 0 0,0 0 0,0 0 0,0 0 0,0 0 0,0 0 0,0 0 0,0 0 0,-11-15 0,11 15 0,0 0 0,0 0 0,0 0 0,0 0 0,0 0 0,0 0 0,0 0 0,0 0 0,0 0 0,-15-7 0,15 7 0,0 0 0,0 0 0,0 0 0,0 0 0,0 0-1,0 0 1,0 0 0,0 0-1,0 0 1,0 0 0,0 0 0,0 0-1,-10 15 1,10-15 0,0 0-1,0 0-2,8 15-1,-8-15-6,0 0-11,23 6-10,-23-6 0,23-5-1,-23 5 2</inkml:trace>
          <inkml:trace contextRef="#ctx0" brushRef="#br0" timeOffset="-555">-32-685 6,'-5'18'11,"8"16"-2,-5 2 0,6 13-2,-3 5 0,6 7-3,-2 6 2,5 4-4,-2-1 0,3-1-1,-1-2-1,2-1-1,-3-6 0,1-2-1,2-8-4,-3-7-2,6 1-5,-7-14 0,7-1 0</inkml:trace>
          <inkml:trace contextRef="#ctx0" brushRef="#br1" timeOffset="-98543">918-231 4,'0'0'7,"0"0"-1,0 0 1,0 0-1,0 0 2,0 0-1,0 0 0,0 0-1,0 0 0,0 0-2,0 0-1,0 0-1,-2 21 0,2-21 0,8 29 0,-3-12 1,-3-1 0,1-1-1,0 0 0,-3-15 0,4 21-1,-4-21 0,0 0 0,5 16-1,-5-16 0,0 0 0,0 0 0,0 0-1,0 0 1,11-21 0,-9 6-1,-2 15 1,0-28-1,-2 12 0,1 1 2,-1 1-1,2 14 0,-3-22 0,3 22 1,0-14-1,0 14 0,0 0 0,0 0 0,14-9 0,-14 9 0,0 0 1,15 7 0,-15-7 1,7 16-1,-7-16 2,1 18-2,-1-18 2,-3 20-1,3-20 1,-7 16-2,7-16 1,0 0-1,-18 10 0,18-10 0,-16 0 0,16 0 0,-20-5-1,20 5 1,-19-11 0,19 11 1,-13-20-1,13 20 0,-7-21-1,7 21 1,3-18-1,-3 18 1,0 0-1,15-13 0,-15 13 0,15 3 0,-15-3 0,15 8 0,-15-8 1,9 17-2,-9-17 2,2 18-2,-2-18 2,-11 19-1,11-19 1,-23 20-1,8-14 1,-3 1 0,0-4-1,-3-1 1,1-4 0,0 1-1,2-4 1,2-2-1,1 1 1,15 6-1,-21-13 0,21 13 0,0 0 0,0 0 1,0 0-1,-10-15 0,10 15 0,0 0 0,25 0 0,-25 0 0,24 1 0,-24-1 0,23 7 1,-23-7 1,15 8-1,-15-8 1,0 0 0,0 0 0,1 15-1,-1-15 1,-16 8-2,16-8 1,-23 7-1,8-2 1,-1-4-1,0 4 0,-1-3 0,17-2 0,-26-4 0,26 4-1,-20-6 1,20 6 0,0 0 0,-11-21 0,11 21 0,0 0 0,3-20 0,-3 20 0,0 0 0,23-18 1,-23 18-1,28-8 1,-12 3-2,1 3 2,1 2-1,0 0 0,-2 0-1,-16 0 1,26 3 0,-26-3-1,22 9 1,-22-9-1,16 9 1,-16-9-1,0 0 1,7 19 0,-7-19 0,-9 14 1,9-14-1,-21 13 1,5-9-1,-2 2 1,-5-3-1,-2 2 0,-3-3 0,4-2 0,-1 0 0,4 0 0,1-2 0,20 2 0,-23-1 1,23 1-1,0 0 1,0 0-1,0-17 0,0 17 0,17-9 1,-3 2-1,3 2 0,4 0 0,2 0 0,2 0 0,1-1-1,-2 1 2,1-2-1,-4 2 1,-4 2-2,-3 0 2,-14 3-1,15 1 0,-15-1 0,0 0-1,0 0 2,-3 17-2,3-17 1,0 0-1,-20 10 1,20-10 1,-16 0-1,16 0 0,-25 0 0,10 0 0,1 0 0,-3 0 0,1-2 0,0 2 0,1 0 0,15 0 0,-26 2 1,26-2-1,-22 3 1,22-3 0,-21 7 0,21-7 0,-26 8 0,11 0-1,-3-5 1,2 5 0,-2-4 0,-4 4 0,6-5-1,0 5 1,-1-4 0,17-4 1,-26 8-1,26-8 0,-21 6 2,21-6-2,-17 4 0,17-4-1,-18 3 1,18-3-1,-18 3 1,18-3-1,-16 3 0,16-3 1,-18 4-1,18-4 0,-18 3 1,18-3-1,-20 3 0,20-3 0,-16 4 1,16-4-1,-17 3 0,17-3 0,0 0 0,-14 6 0,14-6-1,0 0 1,0 0 0,-17 12 0,17-12 1,0 0-1,0 0 0,-16 8 0,16-8 0,0 0 0,-15 3 0,15-3 1,0 0-1,-16 2 0,16-2 0,0 0 0,0 0 0,-17 3 0,17-3 0,0 0 0,0 0 0,-14 3 0,14-3 0,0 0 0,0 0 0,-15 5 0,15-5 0,0 0 0,0 0 0,-16 4 0,16-4 0,0 0 0,-18 0 0,18 0 0,-15 0 0,15 0 0,-17 0 0,17 0 0,-14 1 0,14-1 0,0 0 0,-18 4 0,18-4 0,0 0 0,0 0 0,-18 8 0,18-8 0,0 0 0,0 0 0,-17 8 0,17-8 0,0 0 0,0 0 0,-15 2 0,15-2 0,0 0 0,0 0 0,0 0 0,0 0 0,0 0 0,0 0-1,0 0 1,0 0 0,-16 16 0,16-16 0,0 0 0,0 0 0,-6 15 0,6-15 0,0 0 0,0 0 0,0 0 0,0 0 0,0 0-1,14 16 1,-14-16 0,0 0 0,0 0 0,20 13 0,-20-13 0,0 0 0,18 8 0,-18-8 0,0 0 0,16 10 0,-16-10 0,0 0 0,0 0 0,18 13 0,-18-13 0,0 0 0,0 0 0,15 10 0,-15-10 0,0 0 0,0 0 0,0 0 0,0 0 0,15 7 0,-15-7 0,0 0 0,0 0 0,0 0 0,0 0 0,16-5 0,-16 5 0,0 0 0,15-2 0,-15 2 0,0 0 0,18-1 0,-18 1 0,0 0 0,20-2 0,-20 2 0,0 0 0,19-3 0,-19 3 0,0 0 1,20-10-1,-20 10 0,0 0 0,20-13 0,-20 13 0,0 0 0,19-12 1,-19 12-1,17-5 0,-17 5 0,18-3 0,-18 3 0,19-7 0,-19 7 0,22-6 0,-22 6 0,19-8 0,-19 8 0,18-7 0,-18 7 0,18-5 0,-18 5 1,18-1-1,-18 1 0,22-5 0,-22 5 0,24-4 0,-24 4 0,23-3 0,-23 3 0,23-5 0,-23 5 0,17-3 0,-17 3 1,0 0-1,19-5 0,-19 5 0,0 0 0,18-5 1,-18 5-1,15-1 0,-15 1 0,0 0 1,20-4-1,-20 4 0,0 0 0,18-1 0,-18 1 1,0 0-1,14 0 0,-14 0 0,0 0 1,0 0-1,18-2 0,-18 2 0,0 0 0,17-5 0,-17 5 0,0 0 0,15-3 0,-15 3 0,0 0 0,16-2 0,-16 2 0,15 0 0,-15 0 0,14-3 0,-14 3 1,20-5-1,-20 5 0,18-5 0,-18 5 0,18-3 0,-18 3 0,20-4 0,-20 4 0,18-3 0,-18 3 0,19-3 0,-19 3 0,20-3 0,-20 3 0,16-4 0,-16 4 0,0 0 0,18-1 0,-18 1 0,0 0 0,0 0 0,17-2 0,-17 2 0,0 0 0,15 0 0,-15 0 0,0 0 0,0 0 0,14 0 0,-14 0 0,0 0 0,0 0 0,17 0 0,-17 0 0,0 0 0,18 2 0,-18-2 0,0 0 0,19 1 0,-19-1 0,0 0 0,18 2 0,-18-2 0,0 0 0,0 0 0,15 2 0,-15-2 0,0 0 1,0 0-1,0 0 0,0 0 0,17 3 0,-17-3 0,0 0 0,0 0 0,0 0 0,0 0 0,0 0 0,0 0 0,0 0 0,0 0 0,0 0 0,14 13 0,-14-13 1,0 0-1,0 0 0,0 0 0,0 0 1,0 0-1,0 0 0,0 0 1,0 0-1,-19 10 0,19-10 0,-23 1 1,6 1-1,-1-2 0,0 2 0,-3-1 1,0-1-1,-1 2 0,3-2 0,1 0 1,3-2-1,0 1 1,0-1 0,15 2 0,-22-6-1,22 6 1,-18-7 0,18 7 0,-15-8 0,15 8 0,0 0-1,-18-13 1,18 13-1,0 0 0,-15-12 0,15 12 1,0 0-1,-15-6 1,15 6 0,0 0-1,-16-4 0,16 4 1,0 0-1,-18 2 0,18-2 0,0 0 0,-17 3 0,17-3 0,0 0 1,-19 4-1,19-4 0,-15 3 0,15-3 0,-15 2 0,15-2 0,-16 3 0,16-3 0,-18 3 0,18-3 0,-18 3 0,18-3 0,-20 5 0,20-5 0,-19 5 0,19-5 0,-17 3 0,17-3 1,-18 4-1,18-4 0,-18 1 0,18-1 1,-15 4-1,15-4 0,0 0 0,-19 5 0,19-5 0,0 0 0,-15 4 0,15-4 0,0 0 0,-16 4 0,16-4 0,0 0 0,-18 5 0,18-5 0,-17 5 0,17-5 0,-18 6 0,18-6 0,-15 7 0,15-7 0,-14 8 0,14-8 0,0 0 0,-20 13 0,20-13 0,0 0 0,-20 8 0,20-8 0,-16 3 0,16-3 0,-15 5 0,15-5 0,-14 4 0,14-4 0,0 0 0,-20 6 0,20-6 0,0 0 0,-17 5 0,17-5 0,0 0 0,-16 8 0,16-8 0,0 0 0,-20 10 0,20-10 0,0 0-1,-19 13 1,19-13 0,0 0 0,-20 7-1,20-7-1,0 0 0,0 0-1,0 0-1,0 0-3,-3-21-3,3 21-9,26-19-9,-10 6-2,9 0 0,-2-3 0</inkml:trace>
          <inkml:trace contextRef="#ctx0" brushRef="#br1" timeOffset="-94633">172 244 5,'0'0'10,"-8"-15"-1,8 15-4,0 0-2,0 0-1,0 0 0,0 0 1,17-11 1,-17 11 1,0 0 1,16-9 1,-16 9 1,0 0 0,0 0 1,0 0-2,15-5-1,-15 5-1,0 0-1,0 0 0,0 0 0,0 0-1,0 0-1,0 0 1,16 2-1,-16-2 1,0 0-1,0 0 1,0 0-1,0 0 0,0 0 0,16-5 1,-16 5-1,0 0 0,17-3 0,-17 3 0,0 0 0,20-10-1,-20 10 1,0 0-1,18-7 1,-18 7-1,0 0 0,19-6 0,-19 6 0,15-2 0,-15 2 0,20 0 0,-20 0 0,23-1 2,-9-1-2,1 0 1,3 1-1,-2-3 1,1 1-1,-2 0 0,1 0 1,-1-1-1,-1 1-1,-14 3 1,20-3 0,-20 3 0,18-3-1,-18 3 1,17-4-1,-17 4 1,14-5 0,-14 5-1,17-5 0,-17 5 1,16-3-1,-16 3 0,16-2 1,-16 2-1,15 2 0,-15-2 1,15 5-1,-15-5 1,0 0 0,18 8 0,-18-8 0,0 0-1,20 5 1,-20-5-1,14 2 1,-14-2-1,15 1 0,-15-1 1,18 2-1,-18-2 0,16 3 0,-16-3 0,15 4 0,-15-4 1,0 0-1,17 3 0,-17-3 0,0 0 0,14 5 0,-14-5 0,0 0 0,20 6 0,-20-6 0,15 5 1,-15-5-1,0 0 0,19 4 0,-19-4 0,0 0 0,0 0 0,18 0 0,-18 0 0,0 0 0,0 0 0,0 0 0,15 0 0,-15 0 0,0 0 1,0 0-1,20-4 0,-20 4 0,0 0 0,15-5 0,-15 5 0,0 0 0,0 0 0,0 0 0,16-3 0,-16 3 0,0 0 0,0 0 0,0 0 0,0 0 0,0 0 0,16-8 0,-16 8 0,0 0 0,0 0 0,0 0 0,0 0 0,0 0 0,15-3 1,-15 3-1,0 0 0,0 0 0,0 0 0,0 0 0,0 0 0,0 0 0,0 0 0,2-15 0,-2 15 0,0 0 0,-4-15 0,4 15 0,0 0 0,-4-18 0,4 18 0,0 0 0,-10-16 0,10 16 0,0 0 0,-15-12 0,15 12 0,0 0 0,-20-6 0,20 6 0,0 0 0,-18-2 0,18 2 0,0 0-1,0 0 1,0 0 0,-14 8 0,14-8 0,0 0 0,0 18 0,0-18 0,1 20 0,-1-20 0,8 23 0,-8-23 0,9 24 0,-9-24 0,13 25 0,-13-25 0,13 20 0,-13-20 0,8 14 0,-8-14 1,0 0-1,0 0 0,0 0 0,0 0 1,0 0-1,0 0 0,-20 7 0,20-7 0,-19-8 0,19 8 0,-20-13 0,20 13 0,-15-17 0,15 17 0,-10-14 0,10 14-1,-3-18 1,3 18 0,2-15 0,-2 15 0,0 0 0,13-17 0,-13 17 0,16-3 0,-16 3 0,22 2 0,-22-2 0,22 10 0,-22-10 0,22 8 0,-22-8 0,16 10 0,-16-10 0,0 0 0,0 0 0,-18 16 0,3-11 1,-8 1-1,-6 1 0,-4 0 0,0-1 0,1-1 0,2-2 0,4 1 0,5-3 0,3-2-1,18 1 1,-15-2 0,15 2 0,0 0 0,0 0 0,0 0-1,0 0 1,0 0 0,16-13 0,-16 13 0,20-5 0,-20 5 0,25-3 0,-25 3 0,24-4 0,-24 4 1,16-3-1,-16 3 0,0 0 0,0 0 0,0 0 0,0 0 0,-16-5 0,1 7-1,-1-1 1,-4 3 0,2-4 0,0 1-1,2-1 1,1 0 0,15 0 0,-20-3 0,20 3-1,0 0 1,0 0 0,-13-15 0,13 15 0,0 0 0,0 0 0,4-16-1,-4 16 1,0 0 0,18-15 0,-18 15 0,19-10 0,-19 10 0,25-11 0,-25 11 0,24-10 0,-24 10 0,23-5 0,-23 5 0,20-1 0,-20 1 0,16-2 0,-16 2 0,18-2 0,-18 2 0,19-3 0,-19 3 0,21-2 0,-21 2 0,16 4 0,-16-4 0,0 0 1,0 0-1,0 0 0,0 0 0,0 14 1,0-14-1,-19 9 0,4-5 0,-2 1 0,-2 0 0,-3 2 0,1-1 0,0 1 0,1 0 0,1-1 0,1 1 0,3-2 0,15-5 0,-26 4 0,26-4 0,-20 0 0,20 0 0,0 0 0,-15-6 0,15 6 0,0 0 0,0 0 0,15-12 0,-15 12 0,26-11-1,-8 1 1,3 0 0,2 0 1,0 1-1,-1 0 0,-3 1 0,-2 5 0,-1-2 0,-16 5 0,23 0 0,-23 0 0,21 3 0,-21-3 0,20 5 0,-20-5 0,16 7 0,-16-7 0,0 0 0,0 0 0,8 15 0,-8-15 1,-16 9-1,16-9 0,-31 12 0,10-7 0,-4 1 0,-1-1 0,-2 2 0,0 1 0,2 0 0,3-1 0,3-1 0,2 1 0,18-7 0,-21 8 0,21-8 0,0 0 0,-15 2 0,15-2 0,0 0 0,0 0 1,0 0-1,0 0 0,0 0 1,0 0-1,0 0 0,-14-4 1,14 4-1,0 0 0,0 0 0,-15-5 0,15 5 0,0 0 0,-20-3 0,20 3 0,-18-3 0,18 3 1,-23-2-1,23 2 0,-21-1 0,21 1 0,-18 0 1,18 0-1,0 0 0,-16 1 0,16-1 0,0 0 0,-15 4 0,15-4 0,0 0 0,-17 0-1,17 0 0,0 0-1,0 0-1,0 0-2,0 0-1,0 0-5,0 0-12,20 3-8,-20-3 1,28 0-1,-28 0 2</inkml:trace>
          <inkml:trace contextRef="#ctx0" brushRef="#br1" timeOffset="-13828">138 42 13,'-18'-11'10,"18"11"0,0 0-1,-16 0 0,16 0-2,0 0-2,-17 0-1,17 0-2,0 0-2,0 0 1,0 0-1,-15 6 1,15-6 0,0 0 1,0 0 0,0 0 2,0 0 1,0 0 0,0 0 1,0 0 0,0 0 0,0 0 0,0 0-1,0 0-1,0 0-1,0 0 0,0 0-2,0 0 0,0 0-1,0 0 1,0 0-1,0 0 0,0 0 1,0 0 0,0 0 0,0 0 1,17-16 0,-17 16 0,16-5 1,-16 5-1,23-5 1,-23 5-1,26-5 0,-26 5 1,27-3-1,-27 3 2,21-3-1,-21 3 0,16-5 1,-16 5-1,17-5 0,-17 5-1,21-7 0,-21 7-2,26-8 1,-11 5 0,0-2-1,-15 5 1,26-5-1,-26 5 1,20-7 0,-20 7 0,14-5 0,-14 5-1,0 0 1,18-11 0,-18 11-1,17-8 0,-17 8 0,21-8 0,-21 8 0,25-7 0,-25 7 0,22-5 0,-22 5 0,19-5 0,-19 5 0,0 0 1,18-6-1,-18 6 1,0 0-1,0 0 1,19-10-1,-19 10 0,0 0 0,21-10 0,-21 10 0,17-5 1,-17 5-1,0 0 0,20-8 0,-20 8 0,0 0 0,0 0 0,16-7 1,-16 7-1,0 0 0,0 0 0,18-8 0,-18 8 1,0 0-1,18-8 0,-18 8 2,15-5-2,-15 5 0,16-6 1,-16 6 1,16-9-2,-16 9 2,15-5-2,-15 5 0,0 0 0,18-8 2,-18 8-2,0 0-1,20-6 2,-20 6-2,15-5 1,-15 5-1,16-5 1,-16 5-1,15-3 1,-15 3 0,0 0 0,18-4 1,-18 4-1,0 0 0,0 0 0,16 0 0,-16 0 0,0 0 0,18 0 1,-18 0-1,0 0 0,20 0 0,-20 0 0,0 0 0,16 2 0,-16-2 0,0 0 0,15 0 0,-15 0 0,0 0 1,0 0-1,0 0 0,0 0 0,0 0 0,16 3 1,-16-3-1,0 0 0,0 0 0,0 0 0,18 3 0,-18-3 0,0 0 0,0 0 0,0 0 0,0 0 0,17 0 0,-17 0 0,0 0 0,0 0 0,0 0 0,15-3 0,-15 3 0,0 0 0,16-1 1,-16 1-2,0 0 1,16-2 0,-16 2 0,0 0 0,15-2 0,-15 2 0,0 0 0,0 0 1,0 0-1,15-3 0,-15 3 0,0 0 0,0 0 0,0 0 0,0 0 0,0 0 0,0 0 0,0 0 0,0 0 0,0 0 0,0 0 0,0 0 0,0 0 0,0 0 0,0 0 1,0 0-1,0 0 0,0 0 0,0 0 1,0 0-1,0 0 0,0 0 0,0 0 0,0 0 0,0 0 1,-15 15-1,15-15 1,-18 8-1,18-8 1,-23 13-1,23-13-1,-26 15 1,26-15-2,-23 16 3,23-16-3,-18 13 2,18-13-2,0 0 2,-18 12 0,18-12 0,0 0 0,-18 5 0,18-5 0,-15 1 0,15-1 0,-15 2 0,15-2 0,-16 3 0,16-3 0,0 0 0,-18 2-1,18-2-1,0 0-1,0 0-2,0 0-3,0 0-6,0 0-11,0 0-6,0 0 1,0 0-2,16 1 4</inkml:trace>
          <inkml:trace contextRef="#ctx0" brushRef="#br1" timeOffset="-11673">631 181 7,'0'0'8,"0"0"0,0 0 2,0 0 0,0 0 1,0 0 0,0 0-1,0 0 1,0 0-3,0 0-2,0 0-1,0 0-2,0 0-1,0 0 0,0 0 0,0 0 1,0 0 0,0 0 0,-20 4 1,20-4-1,0 0 1,-19 0-1,19 0 0,-15-4 0,15 4-1,-15-3 0,15 3 0,0 0-1,-14-3 1,14 3-1,0 0 0,0 0 1,-17-2-1,17 2 0,0 0 0,0 0 0,-15-1 0,15 1-1,0 0 0,0 0 0,-16 1 0,16-1 0,0 0 0,-20 8 1,20-8-1,0 0 0,-18 10 1,18-10-1,-16 8 1,16-8-1,0 0 1,-18 10-1,18-10 0,0 0 1,-20 9-1,20-9 0,0 0 1,-14 8-1,14-8 0,0 0 0,-22 8 0,22-8 0,-18 11 1,18-11-1,-18 12 0,18-12 2,-18 10-2,18-10 1,0 0 0,-18 8 0,18-8 0,0 0-1,0 0 1,-16 0 0,16 0 0,0 0-1,-15-2 1,15 2-1,0 0 1,-20-1-1,20 1 0,0 0 0,-16-2 1,16 2-1,0 0 0,0 0 0,0 0 0,-15 0 0,15 0 0,0 0 0,0 0 0,0 0 0,0 0 0,0 0 0,0 0 0,-14 3 0,14-3 0,0 0 1,0 0-1,0 0 0,0 0 0,0 0 0,-15 0 0,15 0 1,0 0-1,0 0 0,0 0 0,0 0 0,-15-1 0,15 1 0,0 0 0,0 0-1,0 0 1,0 0 0,0 0 0,0 0-1,0 0 1,0 0 0,0 0 0,0 0 0,15 0 0,-15 0 0,15-2 0,-15 2 0,19-7 0,-19 7 1,26-6-1,-26 6 0,28-7 1,-13 2-1,-15 5 1,26-6-1,-26 6 1,25-8-1,-25 8 1,23-9-1,-23 9 0,19-9 1,-19 9-1,17-9 0,-17 9 0,19-5 1,-19 5-1,22-3 0,-22 3 0,21-1 0,-21 1 0,21 0 0,-21 0 1,20-4-1,-20 4 0,16-5 0,-16 5 1,17-6-1,-17 6 0,18-7 0,-18 7 1,16-6-1,-16 6 0,17-7 1,-17 7-1,18-8 0,-18 8 0,16-8 0,-16 8 0,16-8 1,-16 8-1,15-7 0,-15 7 0,16-5 0,-16 5 0,17-3 0,-17 3 0,18-3 0,-18 3 0,18-2 0,-18 2 0,18-3 0,-18 3 0,18-5 1,-18 5-1,20-4 0,-20 4 0,19-4 0,-19 4 0,18-4 0,-18 4 0,18-1 0,-18 1 0,17-4 0,-17 4 0,0 0 0,18-1 0,-18 1 0,0 0 0,18-2 0,-18 2 0,0 0 0,14 0 0,-14 0 0,0 0 0,0 0 0,18 2 1,-18-2-1,0 0 0,0 0 0,0 0 0,0 0 0,17 1 0,-17-1 0,0 0 0,0 0 1,0 0-2,0 0 0,0 0-1,0 0-2,0 0-3,0 0-8,16-3-9,-16 3-6,0 0-1,15 0 2,-15 0 1</inkml:trace>
          <inkml:trace contextRef="#ctx0" brushRef="#br0" timeOffset="-1188">13-841 9,'2'30'7,"-7"-1"-2,5 10-1,-2 6-1,4 7-1,-2 5-1,0 4-1,0 1 0,0 1-1,0-1 1,-2-6-4,4-2-3,-4-17-2,5-2 0</inkml:trace>
          <inkml:trace contextRef="#ctx0" brushRef="#br1" timeOffset="-18967">881-566 7,'0'0'8,"0"0"0,0 0 0,0 0 0,0 0 0,0 0-1,0 0 0,0 0 0,0 0-1,-16 9-1,16-9-1,0 0 0,0 0-1,0 0-1,0 0 1,-16-2-1,16 2 0,0 0 1,0 0-1,-17 5 0,17-5 1,-14 8 0,14-8 0,-18 10 0,18-10 0,-20 13 0,20-13 0,-20 15 0,20-15-1,-18 11 0,18-11 0,-15 12-1,15-12 1,-16 10 0,16-10 0,-20 13 0,20-13-1,-23 14 1,23-14-1,-22 15 0,22-15 0,-22 15 0,22-15-1,-19 15 0,19-15 0,-18 14 1,18-14-1,-17 12 0,17-12 0,0 0 1,-18 8-1,18-8 0,0 0 0,-15-2 0,15 2 0,0 0 0,0 0 0,-18-3 0,18 3 0,0 0 0,0 0 0,-21 0 0,21 0 1,0 0-1,-16 3 0,16-3 0,0 0 0,-17 2 1,17-2-1,0 0 0,0 0 0,-14 7 0,14-7 1,0 0-1,-17 4 0,17-4 1,0 0-1,-15 5 1,15-5-1,0 0 1,-14 4-1,14-4 0,0 0 1,0 0-1,-18 6 0,18-6 1,0 0-1,-17 7 0,17-7 0,0 0 1,0 0-1,-16 6 0,16-6 0,0 0 0,0 0 0,-16 7 0,16-7 0,0 0 1,0 0-1,-15 5 0,15-5 0,0 0 0,0 0 0,-17 5 1,17-5-1,0 0 0,-16 1 1,16-1-1,0 0 0,-20 5 0,20-5 1,-16 4-1,16-4 0,-16 4 0,16-4 0,-17 5 1,17-5-1,-15 5 0,15-5 0,-14 7 0,14-7 0,-17 6 0,17-6 2,-14 7-2,14-7 0,0 0 0,-15 8 0,15-8 0,0 0 0,0 0 0,0 0 0,0 0 0,0 0 0,0 0 0,0 0 0,0 0 0,0 0 0,0 0 1,0 0-1,0 0 0,0 0 0,0 0 0,0 0 1,0 0-1,0 0 0,0 0 0,0 0 0,0 0 0,0 0 0,0 0 0,0 0 0,0 0 0,0 0 0,0 0 1,0 0-1,0 0 0,-15 7 1,15-7-1,0 0 0,0 0 1,-15 14-1,15-14 1,0 0-1,-16 14 0,16-14 1,0 0-1,0 0 0,0 0 1,0 0-1,0 0 0,0 0 0,0 0 0,0 0 0,0 0 0,0 0 0,0 0 0,18-4 0,-18 4 0,26-10 0,-8 4 0,-1-1 0,2-1 0,-2 0 0,-1 0 0,0 0 0,-1-1 0,-15 9 0,26-18 0,-26 18 1,23-18-1,-23 18 0,22-19 0,-22 19 0,24-22 0,-24 22 1,26-23-1,-9 14 0,-1-1 0,1 0 0,-3 2 0,3 0 0,-3 1 0,3 2 0,-2-1 0,-15 6 1,26-10-1,-26 10 0,26-8 0,-26 8 0,26-9 1,-26 9-1,25-6 1,-25 6 0,21-5 0,-21 5 0,20-8 0,-20 8 0,19-7 0,-19 7 0,18-10-1,-18 10 1,20-10-1,-20 10 1,16-8-1,-16 8 0,15-10 0,-15 10 0,0 0 0,20-11 0,-20 11 0,0 0 0,15-7 0,-15 7 0,0 0 0,0 0 0,14-1 0,-14 1 0,0 0 0,0 0 1,18 0-1,-18 0 0,0 0 0,17-2 0,-17 2 0,0 0 0,16 2 0,-16-2 0,0 0 0,15 0 1,-15 0-1,0 0 0,16-2 0,-16 2 0,0 0 0,0 0 0,0 0 0,0 0 0,0 0 0,0 0 0,0 0 1,0 0-1,17-2 0,-17 2 0,0 0 0,0 0 0,0 0 0,0 0 0,0 0 0,0 0 0,0 0 1,0 0-1,0 0 0,0 0 0,0 0 0,0 0 1,0 0-1,0 0 0,0 0 0,0 0 1,0 0-1,0 0 0,0 0-1,0 0-1,0 0-4,0 0-9,14-13-14,-14 13-1,5-21 0,-8 3-1</inkml:trace>
          <inkml:trace contextRef="#ctx0" brushRef="#br1" timeOffset="-21851">15-430 5,'0'0'7,"0"0"-1,0 0-2,0 0 0,-17 5-1,17-5-1,0 0 1,0 0-1,0 0 0,0 0 1,0 0 0,0 0-1,0 0 1,0 0-1,0 0 1,0 0 0,0 0 0,0 0-2,-3-14 1,3 14 0,0 0 0,0 0 0,2-15 0,-2 15 0,0 0 1,11-20-1,-11 20 1,0 0 1,15-21-2,-15 21 0,0 0 0,16-17 0,-16 17 0,0 0 0,0 0 0,18-14-1,-18 14 1,0 0 0,0 0 0,0 0-1,17-2 1,-17 2 0,0 0 0,0 0 0,18 5 0,-18-5-1,0 0 1,19 0-1,-19 0 0,0 0 0,22-5 1,-22 5-1,0 0 0,19-11 1,-19 11-1,0 0 1,18-13-1,-18 13 0,0 0 0,20-17 0,-20 17-1,0 0 1,16-11-1,-16 11 0,0 0 1,0 0-1,15-9 1,-15 9-1,0 0 1,0 0-1,0 0 1,0 0-1,17-6 0,-17 6 0,0 0 0,0 0 1,18-3-1,-18 3 0,0 0 0,16-4 0,-16 4 1,0 0-1,15 0 0,-15 0 1,0 0-1,16-3 1,-16 3-1,0 0 1,15-5-1,-15 5 1,0 0-1,18-5 0,-18 5 0,0 0 0,15-5 0,-15 5 0,0 0 1,0 0-1,14-3 0,-14 3 1,0 0-1,0 0 1,0 0-1,18-6 1,-18 6-1,0 0 1,0 0-1,18-7 1,-18 7-1,0 0 0,15-3 1,-15 3-1,0 0 0,17-4 1,-17 4-1,0 0 0,0 0 0,14-1 0,-14 1 1,0 0-1,0 0 0,0 0 0,22-5 0,-22 5 0,0 0 0,18-5 0,-18 5 0,0 0 0,19-5 0,-19 5 1,0 0-1,15-7 0,-15 7 0,0 0 0,15-6 0,-15 6 0,0 0 0,16-3 0,-16 3 0,0 0 0,18-7 0,-18 7 0,0 0 0,20-2 0,-20 2 0,0 0 0,18-4 0,-18 4 1,0 0-2,16-5 2,-16 5-1,0 0 0,15-7 0,-15 7 0,0 0 0,0 0 0,18-5 0,-18 5 0,0 0 0,15-6 0,-15 6 0,0 0 0,18-7 0,-18 7 0,0 0 0,16-7 0,-16 7 0,0 0 0,15-4 0,-15 4 0,0 0 0,15-5 0,-15 5 0,0 0 0,14-4 0,-14 4 0,0 0 0,0 0 0,18-5 0,-18 5 0,0 0 0,17-3 0,-17 3 0,0 0 0,19-5 0,-19 5 0,0 0 0,22-5 0,-22 5 0,0 0 0,19 0 0,-19 0 0,0 0 0,15 0 0,-15 0 0,0 0 0,0 0 0,0 0 0,17 2 0,-17-2 0,0 0 0,0 0 0,0 0 0,14 7 0,-14-7 0,0 0 0,0 0 0,0 0 1,0 0-1,0 0 0,0 0 1,0 0-1,0 0 0,0 0 1,0 0-1,0 0 0,-19 14 1,19-14-1,0 0 0,-17 10 0,17-10 0,0 0 0,0 0 0,-15 17 0,15-17 0,0 0 1,0 0-1,0 0 1,-11 14 0,11-14 0,0 0 0,0 0 2,0 0-2,0 0 0,-15 0 1,15 0-1,0 0 1,0 0-1,-14-1 0,14 1 0,0 0 0,0 0-1,-15 0 1,15 0-1,0 0 0,0 0 0,-17-2 0,17 2 1,0 0-1,-19 2 0,19-2 1,0 0-1,-22 5 0,22-5 1,0 0-1,-19 4 0,19-4 0,0 0 0,-20 7 0,20-7 0,0 0 1,-21 7-1,21-7 0,0 0 0,-18 8 0,18-8 0,0 0 0,0 0 0,-15 6 0,15-6 0,0 0 0,0 0 0,-16 5 0,16-5 0,0 0 0,-18 10 0,18-10 0,0 0 0,-20 12 0,20-12 0,-15 9 1,15-9-1,0 0 0,-18 9 0,18-9 0,0 0 0,0 0 0,-16 4 0,16-4 1,0 0-1,0 0 0,-15 7 1,15-7-1,0 0 0,0 0 1,0 0-1,-16 7 0,16-7 0,0 0 0,0 0 1,0 0-1,-18 0 0,18 0 0,0 0 0,-17 1 1,17-1-1,-16 0 0,16 0 0,0 0 1,-18 3-1,18-3 0,0 0 0,-16 4 0,16-4 0,0 0 0,0 0 0,-15 6 0,15-6 0,0 0 0,0 0 0,-18 8 1,18-8-1,0 0 0,-18 10 0,18-10 0,0 0 0,-20 9 0,20-9 0,0 0 1,-15 4-1,15-4 0,0 0 0,0 0 0,-16 4 1,16-4-1,0 0 0,-15 1 0,15-1 0,0 0 0,-16 2 1,16-2-1,0 0 0,-17 3 0,17-3 0,0 0 0,-14 7 0,14-7 0,0 0 0,0 0-1,-20 8 2,20-8-1,0 0 0,-18 10 0,18-10 0,-15 6 0,15-6 0,-14 5 0,14-5 0,0 0 0,-20 7 0,20-7 0,0 0 0,-18 5 0,18-5 0,0 0 0,-18 5 0,18-5 0,0 0 0,-20 6 0,20-6 0,0 0 0,-16 2 0,16-2 0,0 0 0,0 0 0,0 0 0,0 0 0,0 0 0,0 0 0,0 0 0,0 0-1,0 0 1,0 0 0,0 0 0,5-15 0,-5 15 0,0 0 0,21-18 0,-21 18-1,20-13 1,-20 13 0,19-13 0,-19 13 0,18-12 0,-18 12 0,17-11 0,-17 11 0,0 0 0,19-16 0,-19 16 0,0 0 0,17-17 0,-17 17 0,0 0 0,14-13 0,-14 13 0,0 0 0,17-11 0,-17 11 0,0 0 0,0 0 0,15-10 0,-15 10 0,0 0 0,0 0 0,0 0 0,14-10 0,-14 10 0,0 0 0,0 0 0,0 0 0,15-12 1,-15 12-1,0 0 0,0 0 0,0 0 0,0 0 0,0 0 1,0 0-1,0 0 0,0 0 0,0 0 0,0 0 0,-21-11 0,21 11 0,-20-2 0,20 2 0,-28 4 0,14-4 0,-3 5 0,1-4 0,1 6-1,0-4 1,1 4 0,14-7 0,-25 13 0,25-13 0,-21 16 0,21-16 0,-15 12 0,15-12 0,0 0 0,0 0 0,0 0 0,-15 8 0,15-8 0,0 0 0,0 0 0,0 0 0,0 0 0,0 0 0,0 0 0,0 0-1,0 0 1,0 0 0,0 0 0,20-8 0,-20 8 0,15-5 0,-15 5 0,19-9 0,-19 9 0,25-9 0,-25 9 0,26-12 0,-26 12 0,23-11 0,-23 11 0,21-7 0,-21 7 0,17-2 0,-17 2 0,0 0 0,14-1 0,-14 1 0,0 0 0,0 0 0,0 0 0,0 0 0,0 15 0,0-15 0,-14 19 1,4-4-1,-3 0 0,-2 3 0,0-2 0,0 2 0,1-1 0,14-17 0,-25 24 0,25-24 0,-15 15 0,15-15 0,0 0 0,0 0 0,0 0 0,0 0 0,0 0-1,0 0 1,0 0-2,0 0 0,0 0-1,0 0-2,20-13-3,-20 13-6,25-23-8,-7 13-6,-4-6-1,9 4 1,-8-6 2</inkml:trace>
          <inkml:trace contextRef="#ctx0" brushRef="#br0" timeOffset="3908">48-620 27,'0'0'17,"-14"-18"1,14 18-3,-1-28-3,-1 9-3,2 1-2,0-4-2,2 1 0,-2 3-1,1 2 0,-2-1 0,2 1-1,-2 0-1,2-1 0,1-4-1,5 0-1,-1-2 0,2-2 0,2 2 0,0 0 0,0 4 0,-2 1-1,-8 18 1,13-23-2,-13 23-1,0 0-1,0 0-5,0 0-6,0 0-8,21 9 2,-21-9 0,0 0 1</inkml:trace>
          <inkml:trace contextRef="#ctx0" brushRef="#br0" timeOffset="2503">1008-331 10,'-5'-28'14,"6"10"1,-7-7 0,6 6-5,-4-4 0,3 1-2,-1-2-1,2 1-3,-1-2 0,1 2 0,-2 0-1,-1 0 0,-1 2-1,1 1 0,0 1-1,-2-1 0,0 2 0,0-2 0,0 2-1,0-1 0,2 1-1,1 0 0,-1 1-1,1 3-2,2 14-1,-1-23-2,1 23-3,-4-15-6,4 15-2,0 0 0,0 0 1</inkml:trace>
        </inkml:traceGroup>
        <inkml:traceGroup>
          <inkml:annotationXML>
            <emma:emma xmlns:emma="http://www.w3.org/2003/04/emma" version="1.0">
              <emma:interpretation id="{F3B850A8-0DEC-4DCC-BA0A-2FDE597079EB}" emma:medium="tactile" emma:mode="ink">
                <msink:context xmlns:msink="http://schemas.microsoft.com/ink/2010/main" type="inkWord" rotatedBoundingBox="5612,15219 7809,12557 8760,13342 6564,16004"/>
              </emma:interpretation>
              <emma:one-of disjunction-type="recognition" id="oneOf1">
                <emma:interpretation id="interp5" emma:lang="en-AU" emma:confidence="0">
                  <emma:literal>:,,</emma:literal>
                </emma:interpretation>
                <emma:interpretation id="interp6" emma:lang="en-AU" emma:confidence="0">
                  <emma:literal>:,'</emma:literal>
                </emma:interpretation>
                <emma:interpretation id="interp7" emma:lang="en-AU" emma:confidence="0">
                  <emma:literal>:,.</emma:literal>
                </emma:interpretation>
                <emma:interpretation id="interp8" emma:lang="en-AU" emma:confidence="0">
                  <emma:literal>wired."</emma:literal>
                </emma:interpretation>
                <emma:interpretation id="interp9" emma:lang="en-AU" emma:confidence="0">
                  <emma:literal>:o'</emma:literal>
                </emma:interpretation>
              </emma:one-of>
            </emma:emma>
          </inkml:annotationXML>
          <inkml:trace contextRef="#ctx0" brushRef="#br0" timeOffset="-132565">2166-2065 4,'0'0'5,"0"0"1,-17-18-2,17 18 1,0 0 1,-9-18 2,9 18-1,0 0 3,-12-21-2,12 21 1,-6-15-2,6 15 2,-5-18-3,5 18 0,-5-16 0,5 16 0,-4-15 1,4 15 0,0 0 1,-6-15-1,6 15-1,0 0 0,0 0-1,0 0-2,3 15 0,-3-15 0,17 25 1,-6-11-1,7 4 1,-2 1-1,7-1 1,2 0 0,3 1 1,-4-2-2,3 1 0,-4-2 0,1 0 0,-3-3-1,1 2 0,-6-3 0,2 1-1,-3-3 1,1 1-1,-16-11 1,28 20-1,-13-10 0,1 1 1,-16-11-1,28 23-1,-28-23 1,26 26 0,-14-11-1,-1 0 1,-3-1 0,1 1-1,-1 0 1,-2 0 0,-6-15-1,13 26 1,-13-26 0,15 24 0,-15-24-1,18 25 1,-18-25-1,18 21 1,-18-21-1,15 22 1,-15-22-1,15 19 1,-15-19-1,13 15 1,-13-15-1,0 0 0,21 13 1,-21-13-1,20 5 1,-20-5-1,16 3 0,-16-3 1,20 10-1,-20-10 0,18 10 0,-18-10 1,15 8-1,-15-8 0,0 0 0,16 10 0,-16-10 1,0 0-1,0 0 0,0 0 0,0 0 0,0 0 0,0 0 0,0 0-2,0 0-2,5-23-4,-2 8-21,-4-6-6,-4-8 0,0-7-1,-2-9 1</inkml:trace>
          <inkml:trace contextRef="#ctx0" brushRef="#br1" timeOffset="-91129">410 558 14,'-15'0'15,"15"0"0,-16-8-1,16 8-2,-17-11-3,17 11-1,0 0-3,-18-20-1,18 20-1,-6-18-1,6 18-1,0-23 0,0 23 0,8-25 0,-8 25-1,16-23 1,-16 23-1,23-13 0,-8 13 0,-15 0 0,25 9 0,-25-9 1,21 19-1,-13-4 0,-3 0 1,-2 1-1,-1 0 1,-4 1 0,2-17 1,-6 28 0,6-28 1,-18 21-1,18-21 1,-23 10-1,23-10 1,-23-5-2,23 5 0,-21-15-1,21 15 0,-12-23 0,12 23 0,-6-24 0,6 24 0,-2-23 0,2 23 0,3-20-1,-3 20 1,0 0 0,17-18 0,-17 18 0,21-5 0,-21 5 0,23 3 0,-23-3 0,20 10 1,-20-10 0,11 18 0,-11-18 0,0 20 1,0-20-1,-13 16 1,13-16-1,-20 10 0,20-10 0,-28 0 0,28 0-1,-27-8 1,27 8-1,-22-15 0,22 15 0,-13-19 0,13 19 0,-3-27 0,3 11 0,1 1 0,3-1 0,2 1 0,-6 15-1,15-24 2,-15 24-1,25-15 0,-25 15 0,29-4 1,-29 4 0,28 10 0,-28-10 2,21 15-2,-21-15 1,15 21 0,-8-6 0,-7-15 0,8 26-1,-8-26 0,5 28-1,-5-28 1,1 21-1,-1-21 1,0 0-1,0 0 0,0 0 1,0 0-1,0 0 0,0 0 0,-11-14 0,11 14-1,-2-26 1,2 26-1,3-27 1,-3 27-1,17-23 1,-17 23-1,21-9 1,-21 9 0,23 1 0,-23-1 0,23 15 0,-23-15 0,16 21 0,-16-21 0,7 25 0,-7-25 0,-3 26 0,3-26 0,-7 20 1,7-20-1,-8 14 0,8-14 0,0 0 1,-16 15-1,16-15 1,-15 5 0,15-5-1,-17-3 1,17 3-1,-14-10 1,14 10-1,-8-23 0,8 23 0,-2-26 0,2 26 0,6-23 0,-6 23 0,0 0 0,22-13-1,-22 13 1,19 6 1,-19-6-1,23 13 0,-23-13 1,20 15-1,-20-15 1,0 0 0,15 18 0,-15-18-1,0 0 2,-4 18-1,4-18-1,0 0 0,-9 17 1,9-17-1,0 0 0,0 0 0,-15 13 0,15-13 0,0 0 0,0 0 0,-3-20 0,3 20 0,5-23 0,-5 23-1,8-24 1,-8 24 0,14-22 0,-14 22 0,17-10 0,-17 10 1,18 4 0,-18-4 0,16 14 0,-16-14 1,13 23 0,-13-23-1,10 23 1,-10-23-1,7 22 0,-7-22 0,1 16 0,-1-16-1,0 0 1,-9 18-1,9-18 0,0 0 1,-25 16-1,25-16 0,-23 9 0,23-9 0,-25 4 0,25-4 0,-19-3 0,19 3-1,0 0 0,-13-26 0,13 26 0,5-28 0,1 13 0,1 1 0,-7 14 0,16-20 0,-16 20 1,21-5-1,-21 5 1,22 7 0,-22-7-1,23 16 1,-23-16 0,21 18 0,-21-18 0,15 16 0,-15-16 0,6 17 0,-6-17 0,-3 15 0,3-15 1,0 0-1,-15 13 0,15-13 0,0 0 0,-19-2 0,19 2 0,-14-15 0,14 15 0,-6-26-1,6 10 1,0-1 0,3 1 0,2 0 0,-5 16-1,10-23 1,-10 23 0,0 0 0,20-12-1,-20 12 1,14 5 0,-14-5 0,17 12 0,-17-12 0,13 14 1,-13-14-1,6 15 0,-6-15 1,-1 18-1,1-18 1,-17 23-1,17-23 1,-29 26-1,11-14 1,-3-1-1,-1-3 0,-1-1 1,4-6-1,1-1 0,1-4 0,17 4 0,-24-17-1,24 17 2,-15-19-2,15 19 1,-12-23 0,12 23 0,-9-18 0,9 18 0,0 0 0,-12-17 0,12 17 0,0 0 0,0 0 0,0 0 0,-16-8 1,16 8-1,0 0-1,0 0 1,0 0 0,0 0 0,0 0 0,0 0 0,0 0 0,-18 8 1,18-8-1,-17 3 0,17-3 0,-19 2 0,19-2 0,-22 2 1,22-2-1,-14-4 0,14 4 0,0 0 0,0 0 0,-10-18 0,10 18 0,0 0-1,5-16 1,-5 16 0,0 0 0,0 0 0,0 0 0,0 0 0,16-10 0,-16 10 0,0 0 0,0 0 0,10 17 0,-10-17 0,2 23 0,-2-23 0,-5 29 0,1-11 0,-1-2 0,-3-1 0,8-15 1,-16 21-1,16-21 0,-18 9 0,18-9 0,-18-5 0,18 5 0,-12-17 0,12 17 0,-6-18 0,6 18 0,0-19-1,0 19 1,1-18 0,-1 18 0,4-17 0,-4 17 0,6-16 0,-6 16 0,7-15 0,-7 15 0,10-15 0,-10 15 0,0 0-1,14-9 1,-14 9 0,0 0 0,17 3 0,-17-3 0,0 0 0,0 0 0,16 13 1,-16-13-1,0 0 0,0 0 0,0 0 0,0 0 0,0 0 1,0 0-1,0 0 0,0 0-1,0 0 1,-6-21 0,6 21 0,-5-23 0,5 23 0,-5-23 0,5 23 0,-2-18 0,2 18-1,0-15 1,0 15-1,0 0 1,0 0-1,12-15 1,-12 15-1,0 0 1,0 0 0,18 17 0,-18-17-1,6 14-1,-6-14-2,0 0-6,17 10-10,-17-10-8,19-21-1,-7 5 0,-6-16 1</inkml:trace>
          <inkml:trace contextRef="#ctx0" brushRef="#br1" timeOffset="-16237">985-438 9,'0'0'10,"0"0"1,0 0-2,0 0-1,0 0-1,0 0-1,0 0-1,0 0 0,0 0-1,0 0-1,0 0 0,0 0-1,0 0 1,0 0 0,0 0 0,0 0-1,0 0 1,0 0 0,-15-8 0,15 8 0,0 0-1,0 0-1,0 0 0,0 0 0,-15 7 0,15-7 0,0 0 0,0 0 1,0 0-1,-18 11 1,18-11 0,0 0-1,-15 8 1,15-8 0,0 0 1,-21 8-1,21-8 1,-16 9-1,16-9 0,-22 9 1,22-9-1,-21 9 0,21-9-1,-18 8 1,18-8-2,-20 8 1,20-8-1,-23 11 1,23-11-1,-27 14 0,10-8 0,3 1 1,-3-1-1,1 1 0,1-2 1,15-5-1,-23 6 1,23-6 0,-18 5 0,18-5 0,-16 0 0,16 0-1,-15-1 1,15 1 0,-16-4-1,16 4 0,-17-1 0,17 1 1,-18 1-1,18-1 0,-20 5 0,20-5 0,-16 8 0,16-8 1,-15 9 0,15-9 0,-14 6 0,14-6 0,-15 5 0,15-5 0,-17 3 0,17-3 0,-16 4 1,16-4-1,0 0 0,-20 4 0,20-4 0,0 0 0,-19 4-1,19-4 1,0 0 0,0 0-1,-18 0 0,18 0 0,0 0 1,0 0-1,0 0 0,-15-5 0,15 5 0,0 0 1,0 0-1,-15-3 0,15 3 0,0 0 0,-14 1 0,14-1 0,0 0 0,0 0 0,-17 5 0,17-5 0,0 0 1,0 0-1,-18 5 0,18-5 0,0 0 0,0 0 0,-18 7 0,18-7 0,0 0 0,0 0 0,-16 6 0,16-6 0,0 0 0,0 0 0,0 0 0,-15 10 0,15-10 0,0 0 0,0 0 0,0 0 0,0 0 0,0 0 0,0 0 0,0 0 0,0 0 0,0 0-1,0 0 1,0 0 0,0 0 0,0 0 0,0 0 0,0 0 0,21-2 0,-21 2 0,23-6 0,-8 3 0,1-2 0,1 0 0,-1 1 0,0-2 0,2 3 0,1-2 0,-1 0 0,0 0 0,0 0 0,0 2 0,-2-1 0,2 3 0,-18 1 1,26-4-1,-26 4 0,26-1 1,-26 1-1,23 0 0,-23 0 1,17 0-1,-17 0 0,16-3 0,-16 3 1,17-2-1,-17 2 0,18-5 0,-18 5 0,19-3 0,-19 3 0,17-5 0,-17 5 1,0 0-1,18-5 0,-18 5 0,0 0 0,0 0 0,14-3 0,-14 3 0,0 0 0,0 0 0,0 0 0,17-10 0,-17 10 1,0 0-2,0 0 1,0 0 0,14-8 0,-14 8 0,0 0 0,0 0 1,15-4-2,-15 4 2,0 0-1,0 0 0,0 0 0,0 0 0,0 0 0,0 0 0,0 0 0,0 0 1,0 0-1,0 0 0,0 0 0,0 0 0,0 0 0,0 0 1,-26 10-1,11-5 0,-6 2 0,0 2 1,-6 3-1,1-1 1,-2 2-1,2 1 1,2-1 0,4-2-1,4-3 1,16-8 0,-22 12-1,22-12 1,0 0 0,0 0-1,0 0 1,-14 0-1,14 0 0,0 0 1,-17-3-1,17 3 1,-16-4-1,16 4 0,-20-5 1,20 5-1,0 0 0,-18-3 0,18 3 1,0 0-1,-15-2 0,15 2 0,0 0 0,0 0 0,0 0 0,0 0 0,-14-1 0,14 1 1,0 0-1,-18 1 0,18-1 0,-15 4 1,15-4-1,-15 1 0,15-1 0,-16 5 0,16-5 0,0 0 0,-20 5 1,20-5-1,0 0 0,-18 3 0,18-3 0,0 0 1,-16 0-1,16 0 0,0 0 0,-20-1 0,20 1 0,0 0 1,-20 1-1,20-1 0,0 0 0,-14 0 0,14 0 0,0 0 0,0 0 0,-17 4 0,17-4 0,0 0 0,0 0 0,-18 3 0,18-3 0,0 0 0,0 0 0,0 0 0,-15 0 0,15 0 0,0 0 0,0 0-1,0 0 1,0 0 0,0 0-1,0 0-2,0 0-1,15-10-4,2 9-8,1-4-11,4-4-2,6 1-2,2-5 1,4 3 1</inkml:trace>
          <inkml:trace contextRef="#ctx0" brushRef="#br0" timeOffset="1202">267 570 3,'10'19'5,"-10"-19"0,12 20-1,-12-20 0,11 23-1,-11-23 0,12 23 0,-6-8-2,-6-15 0,12 23 0,-12-23 0,11 19-1,-11-19 1,10 17 1,-10-17 1,0 0 1,0 0 1,18 14 0,-18-14 1,0 0-1,0 0 0,18 5 0,-18-5-1,0 0 0,21-1 0,-21 1-1,20-2-1,-20 2 1,26 0-1,-11 0-1,1 0 1,-16 0 0,28 3-1,-13-3 1,1 0 0,-1-1 0,0-1 0,-15 2 1,28-5 0,-28 5-1,26-6 1,-26 6-1,24-5 0,-24 5-1,22-4 0,-22 4 0,23-3-1,-23 3 0,19-3 1,-19 3-1,18-2 0,-18 2 0,20-8 1,-20 8 0,16-7 0,-16 7-1,18-8 1,-18 8-1,17-10 1,-17 10-1,0 0 0,19-9 0,-19 9 1,0 0-1,15-5 0,-15 5 0,0 0 0,0 0 0,15-5 0,-15 5 1,0 0-1,0 0 0,0 0 0,15-17 0,-15 17 0,0 0 0,0 0 0,0 0 0,16-16 0,-16 16 1,0 0-1,0 0 0,15-16 0,-15 16 0,0 0 0,13-20 0,-13 20 0,0 0 0,13-20 0,-13 20 0,11-16 0,-11 16 0,17-18 0,-17 18 0,15-20 0,-15 20 0,18-24 0,-18 24 0,16-25 0,-16 25 0,13-24 0,-13 24 0,12-25 0,-12 25 0,8-23 0,-8 23 0,6-29-2,-1 12 0,-1-3-3,2 1-2,-1-4-3,0-2-2,1 4-2,-2-4-5,-4 25-2,6-27 1,-6 27 1</inkml:trace>
          <inkml:trace contextRef="#ctx0" brushRef="#br0" timeOffset="1575">935 404 21,'10'-16'18,"-8"-12"1,8 3-4,-4-9-2,3 1-2,-1 1-1,-3 0-3,1 5-3,-1-1-1,-2 5-1,2 0-1,-1 5 0,0 0-1,1 1-1,2 3-1,0-1-3,1 0-5,-8 15-5,14-26-7,-14 26 1,14-16 0,-14 16 1</inkml:trace>
          <inkml:trace contextRef="#ctx0" brushRef="#br0" timeOffset="1935">1029 93 0,'3'-31'8,"-3"-5"-3,3-3-2,-1-4-2,1 2 1,1-2-1,-3 7 0,-2 2 0,-1 3 0,-5 1-1,1 2 1,-4 4 0,0-1-1,-1 1 0,-1-1 0,2 1-1,1-1-2,4 5-5,-3-3 0</inkml:trace>
          <inkml:trace contextRef="#ctx0" brushRef="#br0" timeOffset="2910">973-936 1,'-13'17'8,"13"-17"0,3 24 0,2-3 0,-3 4-1,6 11 0,-3 3-2,3 12-1,0 5-3,1 4-1,-1 3-2,-2-3-1,3-1-4,-8-13-4,7-2-1,-9-21 0</inkml:trace>
        </inkml:traceGroup>
      </inkml:traceGroup>
    </inkml:traceGroup>
  </inkml:traceGroup>
</inkml:ink>
</file>

<file path=ppt/ink/ink15.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1-05-23T03:57:39.585"/>
    </inkml:context>
    <inkml:brush xml:id="br0">
      <inkml:brushProperty name="width" value="0.04667" units="cm"/>
      <inkml:brushProperty name="height" value="0.04667" units="cm"/>
      <inkml:brushProperty name="color" value="#0070C0"/>
      <inkml:brushProperty name="fitToCurve" value="1"/>
    </inkml:brush>
  </inkml:definitions>
  <inkml:traceGroup>
    <inkml:annotationXML>
      <emma:emma xmlns:emma="http://www.w3.org/2003/04/emma" version="1.0">
        <emma:interpretation id="{EC375A53-7F8D-49FA-9C6D-E66413F27891}" emma:medium="tactile" emma:mode="ink">
          <msink:context xmlns:msink="http://schemas.microsoft.com/ink/2010/main" type="writingRegion" rotatedBoundingBox="1408,12642 1437,12642 1437,12663 1408,12663"/>
        </emma:interpretation>
      </emma:emma>
    </inkml:annotationXML>
    <inkml:traceGroup>
      <inkml:annotationXML>
        <emma:emma xmlns:emma="http://www.w3.org/2003/04/emma" version="1.0">
          <emma:interpretation id="{6A51CD28-DA04-4280-9714-68251F7F261F}" emma:medium="tactile" emma:mode="ink">
            <msink:context xmlns:msink="http://schemas.microsoft.com/ink/2010/main" type="paragraph" rotatedBoundingBox="1408,12642 1437,12642 1437,12663 1408,12663" alignmentLevel="1"/>
          </emma:interpretation>
        </emma:emma>
      </inkml:annotationXML>
      <inkml:traceGroup>
        <inkml:annotationXML>
          <emma:emma xmlns:emma="http://www.w3.org/2003/04/emma" version="1.0">
            <emma:interpretation id="{EFB6B1A4-4BF3-4FC8-A70C-14BDC55F99CB}" emma:medium="tactile" emma:mode="ink">
              <msink:context xmlns:msink="http://schemas.microsoft.com/ink/2010/main" type="line" rotatedBoundingBox="1408,12642 1437,12642 1437,12663 1408,12663"/>
            </emma:interpretation>
          </emma:emma>
        </inkml:annotationXML>
        <inkml:traceGroup>
          <inkml:annotationXML>
            <emma:emma xmlns:emma="http://www.w3.org/2003/04/emma" version="1.0">
              <emma:interpretation id="{3D34466E-E50C-4BEE-8F7E-0BF85C9350A1}" emma:medium="tactile" emma:mode="ink">
                <msink:context xmlns:msink="http://schemas.microsoft.com/ink/2010/main" type="inkWord" rotatedBoundingBox="1408,12642 1437,12642 1437,12663 1408,12663"/>
              </emma:interpretation>
              <emma:one-of disjunction-type="recognition" id="oneOf0">
                <emma:interpretation id="interp0" emma:lang="en-AU" emma:confidence="0">
                  <emma:literal>.</emma:literal>
                </emma:interpretation>
                <emma:interpretation id="interp1" emma:lang="en-AU" emma:confidence="0">
                  <emma:literal>`</emma:literal>
                </emma:interpretation>
                <emma:interpretation id="interp2" emma:lang="en-AU" emma:confidence="0">
                  <emma:literal>\</emma:literal>
                </emma:interpretation>
                <emma:interpretation id="interp3" emma:lang="en-AU" emma:confidence="0">
                  <emma:literal>/</emma:literal>
                </emma:interpretation>
                <emma:interpretation id="interp4" emma:lang="en-AU" emma:confidence="0">
                  <emma:literal>~</emma:literal>
                </emma:interpretation>
              </emma:one-of>
            </emma:emma>
          </inkml:annotationXML>
          <inkml:trace contextRef="#ctx0" brushRef="#br0">29 21 2,'0'0'6,"0"0"-3,0 0-1,0 0-1,0 0-1,0 0 0,0 0 1,0 0-1,0 0 0,0 0 0,0 0 1,0 0-1,0 0 0,-14-15 0,14 15 0,0 0 0,0 0 0,0 0 0,-15-6 0,15 6-1,0 0 0,0 0-1,0 0-1,0 0 0,0 0 0</inkml:trace>
        </inkml:traceGroup>
      </inkml:traceGroup>
    </inkml:traceGroup>
  </inkml:traceGroup>
</inkml:ink>
</file>

<file path=ppt/ink/ink2.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1-05-23T04:02:44.779"/>
    </inkml:context>
    <inkml:brush xml:id="br0">
      <inkml:brushProperty name="width" value="0.04667" units="cm"/>
      <inkml:brushProperty name="height" value="0.04667" units="cm"/>
      <inkml:brushProperty name="color" value="#FFFF00"/>
      <inkml:brushProperty name="fitToCurve" value="1"/>
    </inkml:brush>
  </inkml:definitions>
  <inkml:traceGroup>
    <inkml:annotationXML>
      <emma:emma xmlns:emma="http://www.w3.org/2003/04/emma" version="1.0">
        <emma:interpretation id="{9EBD551D-EE0B-43C6-AFFC-07470D8FDF80}" emma:medium="tactile" emma:mode="ink">
          <msink:context xmlns:msink="http://schemas.microsoft.com/ink/2010/main" type="inkDrawing" rotatedBoundingBox="7738,10587 8139,12359 7582,12485 7181,10713" semanticType="verticalRange" shapeName="Other">
            <msink:destinationLink direction="with" ref="{5D8651F7-18C5-4E62-AFB5-C84FA8F1817B}"/>
            <msink:destinationLink direction="with" ref="{03CD0574-9789-49C4-B5DF-CFC5F1C18B2D}"/>
          </msink:context>
        </emma:interpretation>
      </emma:emma>
    </inkml:annotationXML>
    <inkml:trace contextRef="#ctx0" brushRef="#br0">-1088 385 12,'0'0'12,"0"0"0,0 0 0,0 0-2,19-13 0,-19 13 0,20-10 0,-20 10-1,20-8-2,-20 8-1,19-3 0,-19 3 0,22 3-1,-22-3 0,19 10-1,-19-10 1,20 16-1,-20-16 1,18 20-1,-18-20-1,18 23-1,-18-23 1,16 21-1,-16-21-1,17 20 0,-17-20 1,18 19 0,-18-19-1,18 18 0,-18-18 0,18 18 0,-18-18 0,19 17 1,-19-17-1,18 18 0,-18-18 1,18 16-1,-18-16 0,18 15 0,-18-15 0,15 11 0,-15-11 0,0 0 0,20 20 0,-20-20 1,11 15-1,-11-15 1,10 14-1,-10-14 0,10 15-1,-10-15 1,11 15-1,-11-15 1,12 16-1,-12-16 0,8 15 1,-8-15 0,7 15-1,-7-15 1,0 0-1,6 18 1,-6-18-1,0 0 1,12 18-1,-12-18 1,0 0-1,18 23 1,-18-23-1,13 16 1,-13-16-1,15 20 0,-15-20 0,13 18 1,-13-18-1,14 15 0,-14-15 1,14 16-1,-14-16 1,0 0-1,18 18 1,-18-18-1,0 0 0,19 20 1,-19-20-1,0 0 1,18 19-1,-18-19 0,0 0 0,18 18 1,-18-18-1,0 0 0,15 17 0,-15-17 0,0 0 0,18 18 0,-18-18 0,0 0 1,18 16-1,-18-16-1,0 0 2,16 12-1,-16-12 0,0 0 0,0 0 0,17 8 0,-17-8 0,0 0 0,0 0 0,0 0 1,13 14-1,-13-14 0,0 0 0,0 0 0,10 15 0,-10-15 0,0 0 0,0 0 0,8 17 1,-8-17-1,0 0 0,0 0 0,8 14 0,-8-14 1,0 0-1,0 0 0,0 0 0,5 18 1,-5-18-1,0 0 0,-2 20 0,2-20 1,-1 20-1,1-20 0,-2 19 0,2-19 0,0 20 0,0-20 0,-2 18 0,2-18 0,-1 21 0,1-21 1,-3 20-1,3-20 0,-4 21 0,4-21 0,-3 22 0,3-22 0,-2 18 0,2-18 0,0 16 0,0-16 0,0 16 0,0-16 1,-1 15-1,1-15 0,-2 17 0,2-17 0,-2 16 1,2-16-1,-1 16 0,1-16 0,0 18 1,0-18-1,-2 17 0,2-17 0,0 16 0,0-16 0,-1 16 0,1-16 0,0 15 0,0-15 1,-2 17-1,2-17 0,-2 18 0,2-18 0,-3 19 0,3-19 0,-5 25 0,5-25 0,-6 26 0,2-11 0,4-15 1,-6 24-1,6-24 0,-7 22 0,7-22 0,-6 18 1,6-18-1,-5 21 0,5-21 0,-9 26 0,9-26-1,-8 28 1,3-12 0,0-1 0,-1 0 0,6-15 0,-10 21 0,10-21 0,-8 18 0,8-18 0,-8 18 0,8-18 0,-9 18 0,9-18 0,-11 22 0,11-22 0,-15 27 0,7-12 0,0 0 0,0 1 0,-2-1 0,3 1 0,-1 1 0,2-1 0,-1-1 0,0 1 0,1 1 0,-1-3 0,1 1 0,6-15 0,-12 25 0,12-25 0,0 0 0,-9 18-2,9-18 0,0 0-4,0 0-7,6-28-17,2 8-3,0-11 1,6-3-1</inkml:trace>
  </inkml:traceGroup>
</inkml:ink>
</file>

<file path=ppt/ink/ink3.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1-05-23T04:03:12.836"/>
    </inkml:context>
    <inkml:brush xml:id="br0">
      <inkml:brushProperty name="width" value="0.04667" units="cm"/>
      <inkml:brushProperty name="height" value="0.04667" units="cm"/>
      <inkml:brushProperty name="color" value="#0070C0"/>
      <inkml:brushProperty name="fitToCurve" value="1"/>
    </inkml:brush>
    <inkml:brush xml:id="br1">
      <inkml:brushProperty name="width" value="0.04667" units="cm"/>
      <inkml:brushProperty name="height" value="0.04667" units="cm"/>
      <inkml:brushProperty name="color" value="#FFFF00"/>
      <inkml:brushProperty name="fitToCurve" value="1"/>
    </inkml:brush>
  </inkml:definitions>
  <inkml:traceGroup>
    <inkml:annotationXML>
      <emma:emma xmlns:emma="http://www.w3.org/2003/04/emma" version="1.0">
        <emma:interpretation id="{1685E255-A72C-4492-AB8A-23D84B6CA5A5}" emma:medium="tactile" emma:mode="ink">
          <msink:context xmlns:msink="http://schemas.microsoft.com/ink/2010/main" type="writingRegion" rotatedBoundingBox="4449,12539 6959,14279 6396,15091 3886,13351"/>
        </emma:interpretation>
      </emma:emma>
    </inkml:annotationXML>
    <inkml:traceGroup>
      <inkml:annotationXML>
        <emma:emma xmlns:emma="http://www.w3.org/2003/04/emma" version="1.0">
          <emma:interpretation id="{17BAAB36-19C0-4CB5-ADAE-33FB52D5EADC}" emma:medium="tactile" emma:mode="ink">
            <msink:context xmlns:msink="http://schemas.microsoft.com/ink/2010/main" type="paragraph" rotatedBoundingBox="4449,12539 6959,14279 6396,15091 3886,13351" alignmentLevel="1"/>
          </emma:interpretation>
        </emma:emma>
      </inkml:annotationXML>
      <inkml:traceGroup>
        <inkml:annotationXML>
          <emma:emma xmlns:emma="http://www.w3.org/2003/04/emma" version="1.0">
            <emma:interpretation id="{B345324B-1843-448D-B359-F23F11521EDA}" emma:medium="tactile" emma:mode="ink">
              <msink:context xmlns:msink="http://schemas.microsoft.com/ink/2010/main" type="line" rotatedBoundingBox="4449,12539 6959,14279 6396,15091 3886,13351"/>
            </emma:interpretation>
          </emma:emma>
        </inkml:annotationXML>
        <inkml:traceGroup>
          <inkml:annotationXML>
            <emma:emma xmlns:emma="http://www.w3.org/2003/04/emma" version="1.0">
              <emma:interpretation id="{777073A0-1E58-432C-ABC8-D9C7FC69352D}" emma:medium="tactile" emma:mode="ink">
                <msink:context xmlns:msink="http://schemas.microsoft.com/ink/2010/main" type="inkWord" rotatedBoundingBox="6187,13807 6929,14322 6396,15091 5654,14576">
                  <msink:destinationLink direction="with" ref="{B687425D-34EE-472B-A4B8-A9A37A6AD73B}"/>
                  <msink:destinationLink direction="with" ref="{F228F822-5366-49E4-8182-88EF52EEFC40}"/>
                </msink:context>
              </emma:interpretation>
              <emma:one-of disjunction-type="recognition" id="oneOf0">
                <emma:interpretation id="interp0" emma:lang="en-AU" emma:confidence="0">
                  <emma:literal>"mg.</emma:literal>
                </emma:interpretation>
                <emma:interpretation id="interp1" emma:lang="en-AU" emma:confidence="0">
                  <emma:literal>"mgs</emma:literal>
                </emma:interpretation>
                <emma:interpretation id="interp2" emma:lang="en-AU" emma:confidence="0">
                  <emma:literal>"ra.</emma:literal>
                </emma:interpretation>
                <emma:interpretation id="interp3" emma:lang="en-AU" emma:confidence="0">
                  <emma:literal>"ra</emma:literal>
                </emma:interpretation>
                <emma:interpretation id="interp4" emma:lang="en-AU" emma:confidence="0">
                  <emma:literal>"rss</emma:literal>
                </emma:interpretation>
              </emma:one-of>
            </emma:emma>
          </inkml:annotationXML>
          <inkml:trace contextRef="#ctx0" brushRef="#br0">1882 1549 1,'0'0'1,"0"0"0,0 0-1,0 0 1,0 0 0,0 0 0,0 0 0,0 0 0,0 0 1,0 0 0,0 0 0,0 0-1,0 0 1,0 0 0,0 0-1,-3 15 1,3-15-1,0 0 0,-5 20 1,5-20 0,-3 16 0,3-16 0,-5 18 0,5-18 0,-4 17-1,4-17 0,0 18 0,0-18 0,-1 23-1,1-23 0,-2 22 0,2-22 1,-3 20-1,3-20 0,0 0 0,0 0 1,0 0-1,0 0 0,-2-16 0,2 16 0,4-23 0,-4 23 0,4-23 0,-4 23 0,5-23-1,-5 23 1,9-23 0,-9 23 0,9-23-1,-9 23 1,14-20 0,-14 20 0,0 0-1,0 0 1,14-11 0,-14 11 1,0 0-1,0 0 0,0 18 0,0-18 0,-3 18 1,3-18-1,-3 25 0,3-25 1,-2 26-1,2-26 1,0 23-1,0-23 1,2 14 1,-2-14-1,0 0 1,0 0 0,6-18 0,-2 4 0,0-3 0,1 1-1,2-2 0,-1 2-1,-1 1 0,-5 15 0,9-20 1,-9 20-1,0 0 0,0 0 0,0 0 1,0 0 0,0 0 0,0 0 0,0 0 0,0 0 0,0 15 1,0-15-1,0 0 0,-5 15 0,5-15 0,0 0 0,0 14-1,0-14 1,0 0-1,0 0 1,0 0-1,0 0 0,0 0 1,11-19-1,-11 19 0,10-27 1,-5 13-1,-5 14 0,10-25 0,-10 25 0,6-16 0,-6 16 0,0 0 0,0 0 0,0 0 0,0 0 1,0 0-1,0 0 0,0 0 0,0 0 0,0 0 0,0 0 1,0 0-1,0 0 0,0 0 0,-6 19 0,6-19-1,-2 17 1,2-17 0,0 0 0,3 16 1,-3-16-2,0 0 2,0 0-1,0 0 0,0 0 0,15 12 0,-15-12 0,0 0 0,0 0 0,16-2 0,-16 2 0,0 0 0,18-15 0,-18 15 0,0 0 0,17-16 0,-17 16 0,0 0 0,15-7 0,-15 7 0,0 0 0,14 5 0,-14-5 0,0 0 0,13 23 0,-13-23 0,5 15 0,-5-15 0,2 18 1,-2-18-1,0 0 0,0 16 0,0-16 1,0 0-1,0 0 0,0 0 1,-8 15-1,8-15 1,0 0-1,0 0 0,0 0 0,0 0 2,0 0-2,0 0 0,0 0 0,16-2 0,-16 2 0,0 0 0,20-9 0,-20 9 1,0 0-1,18-17 0,-18 17 0,0 0 1,21-21-1,-21 21 1,17-13 0,-17 13 0,18-13 0,-18 13 0,16-8-1,-16 8 1,15-7-1,-15 7 1,0 0-1,18-7 0,-18 7 1,0 0-1,14-8 0,-14 8 1,0 0-1,19-3 0,-19 3 0,0 0 1,0 0-1,19-2 0,-19 2 0,0 0 1,0 0-1,15-1 0,-15 1 1,0 0-1,0 0 0,15-2 1,-15 2-1,0 0 0,21-5 0,-21 5 0,0 0 0,18-8 0,-18 8 0,16-5 0,-16 5 0,0 0 1,20-7-1,-20 7 0,0 0 0,18-4 0,-18 4 0,0 0 0,15-5 0,-15 5 0,0 0 0,15-4 0,-15 4 0,0 0 0,0 0 0,18 0 0,-18 0 0,0 0 0,0 0 0,16 5 1,-16-5-1,0 0 0,0 0 0,18 10 0,-18-10 0,0 0 1,15 8-1,-15-8 0,0 0 0,16 10 0,-16-10 1,0 0-1,16 10 0,-16-10 1,0 0-1,17 5 1,-17-5 0,0 0 0,16-2-1,-16 2 1,0 0 0,18-5 0,-18 5-1,0 0 1,18-8-1,-18 8 0,0 0 1,18-5-1,-18 5 0,0 0 1,17-5-1,-17 5 0,0 0 0,18-3 0,-18 3 0,0 0 0,16 0 0,-16 0 1,0 0-1,16 0 0,-16 0 1,0 0-1,0 0 1,0 0 0,17-7-1,-17 7 1,0 0-1,0 0 1,0 0-1,16-8 0,-16 8 1,0 0-1,18-6 0,-18 6 0,0 0 0,15-2 0,-15 2 0,0 0 0,0 0 0,0 0 0,15 2 0,-15-2 0,0 0 0,0 0 0,0 0 0,14 5 0,-14-5 0,0 0 0,0 0 0,0 0 1,0 0-1,0 0 0,0 0 1,0 0 0,0 0 1,0 0-1,0 0 1,0 0-1,0 0 1,0 0 0,0 0-1,-19-10 0,19 10 0,-20-5 0,20 5 0,-19-2 0,19 2 0,-20 4-1,20-4 1,-15 3 0,15-3-1,0 0 1,-18 5-1,18-5 0,0 0 0,0 0 1,-16 0-1,16 0 0,0 0 0,0 0 0,-15 5 0,15-5 0,0 0 0,0 0 1,-15 11-1,15-11 0,0 0 0,0 0 1,-18 10 0,18-10 0,0 0 0,-18 3 0,18-3 1,0 0-1,-19 3 0,19-3 1,0 0-1,-20 2 1,20-2-1,-15 2 0,15-2 0,-15 1 1,15-1-1,-18 2 0,18-2 0,-18 0 1,18 0-1,-18-2 0,18 2-1,-16-1 1,16 1 0,-16-2-1,16 2 0,-17 2 1,17-2-1,-16 1 0,16-1 0,-20 2 0,20-2 1,-23 3-1,23-3 0,-28 2 1,28-2-1,-28 0 1,14 0-1,14 0 1,-26-2 0,11 1-1,15 1 0,-22 1 1,22-1-1,-27 4 0,27-4 0,-30 5 0,15-2 0,1 2 0,-3-2 0,3 0 0,14-3 1,-25 4-1,25-4 0,-23 1 0,23-1 0,-21 0 0,21 0 0,-22 0 1,22 0-1,-23 2 0,23-2 0,-19 0 0,19 0 1,-18 3-1,18-3 0,0 0 0,-18 3 0,18-3 0,0 0 0,-15 2 0,15-2 0,0 0 0,0 0 1,0 0-1,-16 5 0,16-5-1,0 0-1,0 0-4,0 0-6,0 0-11,21 6-5,-21-6 0,25 5-2</inkml:trace>
          <inkml:trace contextRef="#ctx0" brushRef="#br0" timeOffset="5595">2700 1708 3,'0'0'10,"0"0"-1,0 0-1,0 0 0,0 0-1,5-16 0,-5 16 0,0 0-1,0 0-1,0 0-1,0 0-1,0 0-1,16 5-1,-16-5 0,0 0-1,18 15 1,-18-15 0,0 0 1,11 19-1,-11-19 1,-3 17-1,3-17 1,-8 16 0,8-16-1,-13 15 1,13-15-1,-15 8-1,15-8 1,-16 3-1,16-3 1,-18-6-1,18 6 0,-13-17 1,13 17-1,-9-23 0,8 9 1,1 14-1,3-28 0,-3 28 0,13-25 0,-13 25 0,20-15 0,-20 15 0,21-4 0,-21 4 0,21 4 1,-21-4 0,14 15 0,-14-15 0,4 21 0,-4-21 1,0 22-1,0-22 0,-1 19 0,1-19 0,-3 15-1,3-15 1,0 0-1,0 0 1,0 0 1,-19 8-1,19-8 0,0 0 0,-19-24 0,14 9 0,0 0 0,2 1-1,1-1 0,2 15 0,3-23 0,-3 23 0,0 0 0,15-13 0,-15 13 0,15 1-1,-15-1 2,20 10-1,-20-10 0,19 22 0,-19-22 0,15 27 0,-10-10 0,-2-2 0,0-1 1,-3-14-1,-5 20 0,5-20 0,0 0 0,-19 15 0,19-15 0,-17 0 1,17 0-1,-18-5 0,18 5 0,-13-17 0,13 17 0,-5-24 0,4 9 0,2 0-1,-1 15 1,4-24 0,-4 24 0,5-15 0,-5 15 0,0 0 0,0 0-1,0 0 1,0 0 0,18-5 0,-18 5 0,0 0 0,21 5 0,-21-5 1,0 0-1,18 16 0,-18-16 0,3 15 0,-3-15 1,-5 15-1,5-15 1,0 0-1,-18 15 0,18-15 1,0 0-1,-16 1 0,16-1 0,0 0 0,-8-16 0,8 16 0,1-21 0,-1 21 0,9-20 0,-9 20 0,13-16-1,-13 16 1,0 0 0,19 1 0,-19-1 0,15 12 0,-15-12 0,11 18 0,-11-18 0,9 16 0,-9-16 0,6 20 0,-6-20 0,0 23 1,0-23-1,-5 24 0,5-24 0,-5 23 0,5-23 1,0 0-1,-11 17 1,11-17-1,0 0 0,0 0 0,-13-19 1,13 19-1,-10-16 0,10 16 0,-10-16-1,10 16 1,-8-17 0,8 17 0,-7-16 0,7 16 0,-3-16 0,3 16 0,-1-23 0,1 23 0,-2-28 0,2 28 0,-2-26 1,2 26-1,-3-23 1,3 23 0,-7-15 0,7 15 0,0 0 0,0 0 0,-16-2-1,16 2 0,0 0 1,-15 12-1,15-12 0,0 0 0,-16 16 0,16-16 1,0 0-1,-20 10 1,20-10-1,0 0 1,-16 2-1,16-2 1,0 0-1,0 0 0,-15-12 0,15 12 0,0 0 0,0 0 0,0 0 0,-5-15-1,5 15 1,0 0 0,0 0 0,0 0-1,0 0 1,10 15 0,-10-15 0,2 16 1,-2-16-1,0 19 0,0-19 0,-2 21 0,2-21 0,-3 21 0,3-21 0,-4 20 0,4-20 0,-4 15 0,4-15 1,0 0-1,0 0 0,0 0 0,-15 11 0,15-11 0,0 0 0,0 0 0,-15-5 0,15 5 0,0 0 0,0 0 0,-16-10 0,16 10 0,0 0 0,0 0 0,0 0 0,0 0 0,0 0 0,0 0-1,0 0 1,0 0 0,0 0 0,0 0 0,0 0-1,14 12 1,-14-12 0,0 0 1,17 16-1,-17-16 0,0 0 0,0 0 0,10 15 0,-10-15 0,0 0 1,0 0-1,0 0 0,-20 15 0,20-15 0,-16 3 0,16-3 0,-18-7 0,18 7 0,-17-13-1,17 13 1,-10-18 0,10 18-1,-3-19 1,3 19 0,2-20-1,-2 20 1,0 0 0,10-15 0,-10 15 0,0 0-1,16-3 1,-16 3 0,0 0 0,21 6 0,-21-6 0,17 9 1,-17-9-1,14 11 0,-14-11 0,0 0 0,9 16 1,-9-16-1,0 0 0,-9 18 0,9-18 1,-14 15-1,14-15 0,-25 17 0,10-11 1,1-1-1,-3 0 0,17-5 1,-26 2-1,26-2 0,-18-5 0,18 5 0,0 0 0,-10-18 0,10 18 0,0-15 0,0 15 0,3-16 0,-3 16 0,9-17-1,-9 17 1,0 0 0,21-16 0,-21 16 0,18-4 0,-18 4 0,18 2 0,-18-2 0,0 0 0,16 7 0,-16-7 0,0 0 1,0 0-1,0 0 0,0 0 1,-18 14-1,18-14 0,-19 5 0,19-5 0,-27 4 0,13-1 0,-1-1 0,0 1 0,15-3 0,-23 1 0,23-1 0,-16-1 0,16 1 0,0 0 0,0 0-1,-5-17 1,5 17 0,0 0 0,16-18 0,-16 18 0,20-9 0,-20 9 0,25-5 0,-25 5 0,26 0 0,-26 0 0,21 3 0,-21-3 0,15 6 0,-15-6 0,0 0 1,-2 15-1,2-15 0,-16 10 0,16-10 1,-28 12-1,12-6 0,-4 1 0,0-1 0,-1 2 0,-2 1 1,3 0-1,1 1 1,1-2 0,1 1 0,3-4 1,14-5-1,-23 4 0,23-4 0,-17 0 0,17 0-1,0 0 1,0 0-1,-15-6 0,15 6 0,0 0-1,0 0 1,0 0 0,20-8-1,-5 4 1,5 0 0,1-3 0,2 0-1,0 1 1,0 1 0,-4 0-1,-1 0 1,-18 5 0,23-5 0,-23 5 0,0 0 0,0 0 0,0 0 0,0 0 1,-1 18-1,1-18 0,-17 13 0,17-13 1,-21 13-1,5-4 0,-4-3 1,-5 4-1,-1 0 1,-3 0 1,-4 1-1,2 1 1,0-3-1,1 0 1,7-3-1,5-1 1,3 0-1,15-5 0,-16 0 0,16 0 1,0 0-2,0 0 0,0 0 0,0 0 0,0 0 0,0 0 0,0 0 0,0 0 0,0 0-2,5-15 2,-5 15 0,0 0-1,23-14 0,-23 14 1,23-14-1,-23 14 0,26-11 0,-11 4 0,0 2 1,-1 1-1,-14 4 1,25-5-1,-25 5 1,19-2 0,-19 2 0,0 0 0,17 0 0,-17 0 0,0 0 1,0 0-1,0 0 0,0 0 0,0 0 1,-17 2-1,17-2 0,-22 3 0,7 0 0,-3 2 0,-4 0 0,0 2 1,-1 1-1,-2 0 0,0 2 0,3-2 0,-1 0 1,0-1-1,1-1 1,1 1-1,1-2 1,2 0-1,0-2 0,4 0 0,-1 0 0,15-3 0,-20 7 0,20-7 0,0 0 0,0 0-1,0 0 1,0 0-1,0 0 1,0 0-1,0 0 1,15-3-1,-15 3 1,25-13-1,-11 4 1,-14 9 0,30-13-1,-14 7 1,1 1 0,1 2 0,-2-2 0,2 1 0,-2 0 0,2-3-1,-1 0 1,1-1 0,-2 2 0,-16 6 0,26-12 0,-26 12 0,20-8 0,-20 8 0,0 0 0,0 0 0,0 0 0,0 0 1,0 0-1,0 0 0,0 0 0,-23 8 0,5-6 0,-3 1 0,-2 2 0,-2-2 0,1 1 0,-1-1 0,2 0 0,4-1 0,2-1 0,17-1 0,-21 0 0,21 0 0,0 0 0,0 0 0,0 0 0,0 0-1,0 0 1,0 0 0,0 0 0,0 0 0,24-14 0,-9 9 0,5-3 0,1-2 0,0 0 0,2-2 0,0 1 0,0-1 0,-3 3 0,-2 0 0,-2 3 0,-1 3 0,-15 3 0,26-4 0,-26 4 0,23 0 0,-23 0 0,28-1 0,-28 1 0,28-2 0,-28 2 0,24-2 0,-24 2 0,23 2 0,-23-2 0,18 5 0,-18-5 0,15 3 0,-15-3-1,17 4 2,-17-4-1,14 0 0,-14 0 0,0 0 0,17-4 0,-17 4 0,0 0 0,14-6 0,-14 6 0,0 0 0,0 0 0,17-12 0,-17 12 0,0 0 0,15-10 0,-15 10 0,0 0 0,0 0 0,16-9 0,-16 9 0,0 0 1,0 0-1,0 0 0,0 0 0,0 0 0,0 0 0,15-9 0,-15 9 0,0 0 0,0 0 0,0 0 0,0 0 0,16-13 0,-16 13 0,0 0 0,0 0 0,0 0 0,0 0 0,0 0 0,0 0 0,0 0 0,0 0 0,0 0 0,0 0 0,0 0-1,0 0 1,0 0 0,0 0 0,0 0-1,-8 15 1,8-15 0,0 0 0,0 0 0,0 0 0,-15 8 0,15-8 0,0 0 0,-15 8 0,15-8 1,-16 9-1,16-9 0,-21 13 0,21-13 0,-23 11 0,23-11 0,-23 12 0,23-12 1,-25 9-1,25-9 0,-26 10 0,26-10 1,-26 12-1,26-12 1,-26 13 0,26-13-1,-20 13 0,20-13 1,-18 10-1,18-10 0,-15 8 0,15-8 1,0 0-1,-19 7 0,19-7 0,0 0-1,0 0 1,-15-4 0,15 4-1,0 0-1,0 0-1,5-16-2,-5 16-1,0 0-3,11-16-4,-11 16-5,10-17-6,-10 17 0,13-15 2,-13 15 0</inkml:trace>
          <inkml:trace contextRef="#ctx0" brushRef="#br1" timeOffset="-11310">0 488 9,'19'0'11,"-19"0"2,0 0-1,22-17-4,-22 17 0,21-8-2,-21 8 0,25-11 0,-11 4 0,1-1-2,1 0 1,-1 0 0,3-4 0,0 2-1,0 0 0,0 1 0,0 2-2,2-1 1,-2 3-1,0-2 0,0 3 0,0-3 0,0 0 0,0-2 0,0-5 1,0-2 0,2-4-1,1 1 0,0-3 0,-1 3-1,0-2 0,-2 3 0,0 1 0,-2 6 0,-16 11-1,23-20 1,-23 20 0,20-11-1,-20 11 1,16-7 0,-16 7-1,0 0 1,18-8 0,-18 8 0,0 0 0,16-8 1,-16 8 0,0 0-1,19-9 1,-19 9-1,14-6 1,-14 6 0,17-8 0,-17 8-1,14-9-1,-14 9 1,17-9-1,-17 9 1,0 0-1,19-12 0,-19 12 0,0 0 1,20-10-1,-20 10 0,0 0 0,20-11 0,-20 11 0,0 0 1,16-12-1,-16 12 0,0 0 0,0 0 1,0 0-1,0 0 1,0 0-1,0 0 1,0 0-1,-26 5 0,10 2 0,-4 3 1,-5 3-3,-3 3 2,-4 4-1,-4 3 0,-5 6 0,-2 6 1,0 1-1,-1 1 2,2-1-1,2-3 1,6-3 0,4-4 0,6-11 1,4-4-1,4-6 1,16-5-1,-18 2 1,18-2-1,0 0 1,-15-7-1,15 7 0,0 0-1,0 0 1,-16-8-1,16 8 0,0 0 0,0 0 0,-15-5 1,15 5-1,0 0 0,0 0 0,0 0 0,0 0-1,7-18 1,-7 18 0,19-20 0,-4 7 0,5-6 0,1-1 0,3-3 0,4 0 0,0-2 0,3 3 0,2-1 1,0-2 0,0 5 0,-2 1 0,0 1-1,-3 0 1,-2 3 0,-5 0 0,-3 4-1,-3 1 0,-15 10 0,21-13 0,-21 13 0,0 0 1,17-8-1,-17 8 0,0 0 1,0 0-1,0 0 0,-17 11 0,2-1 1,-4 3-2,-11 2 0,-4 4 0,-7 4 0,-3 8 0,-5 4 1,-2 3-2,-2 2 2,3 1 0,0 0 0,6 0 0,5-5 0,6-8 0,5-6 0,7-8 0,21-14 0,-16 5 0,16-5 0,14-23-1,4 0-3,7-1-5,3-12-12,6-9-7,7 0 0,-3-14-1,4-2 0</inkml:trace>
        </inkml:traceGroup>
      </inkml:traceGroup>
    </inkml:traceGroup>
  </inkml:traceGroup>
</inkml:ink>
</file>

<file path=ppt/ink/ink4.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1-05-23T04:02:38.351"/>
    </inkml:context>
    <inkml:brush xml:id="br0">
      <inkml:brushProperty name="width" value="0.04667" units="cm"/>
      <inkml:brushProperty name="height" value="0.04667" units="cm"/>
      <inkml:brushProperty name="color" value="#FFFF00"/>
      <inkml:brushProperty name="fitToCurve" value="1"/>
    </inkml:brush>
  </inkml:definitions>
  <inkml:traceGroup>
    <inkml:annotationXML>
      <emma:emma xmlns:emma="http://www.w3.org/2003/04/emma" version="1.0">
        <emma:interpretation id="{AF092AD4-3D8C-44A8-9708-E25E68B7D325}" emma:medium="tactile" emma:mode="ink">
          <msink:context xmlns:msink="http://schemas.microsoft.com/ink/2010/main" type="inkDrawing" rotatedBoundingBox="7607,10537 7804,14052 5115,14203 4918,10688" hotPoints="5444,10752 6694,10589 7780,11475 6729,14113 6072,14006 4965,11811" semanticType="enclosure" shapeName="Hexagon">
            <msink:destinationLink direction="with" ref="{0CBD1AC3-8B9A-4667-9486-6E9BEB99488A}"/>
          </msink:context>
        </emma:interpretation>
      </emma:emma>
    </inkml:annotationXML>
    <inkml:trace contextRef="#ctx0" brushRef="#br0">-3244 1573 11,'0'0'10,"0"0"-1,-17-12 1,17 12-1,0 0 0,-8-16-2,8 16 0,-7-15-1,7 15-1,-6-15 1,6 15-1,0 0-1,-8-19 0,8 19-1,0 0 0,0-20-1,0 20 1,3-15 0,-3 15 0,5-18 1,-5 18 0,5-19-1,-5 19 1,6-25 0,-6 25-1,5-28 0,0 12 0,0-2-1,2 0 0,-1-2 0,2 2 0,1-3 0,-1 3-1,0-2 1,2 2-1,-2-2 1,0 4-1,0 0 1,-1-2-1,0 3 0,-1-2 2,-1 1-2,-5 16 0,11-28 1,-11 28-1,12-28 0,-12 28 0,10-24 0,-10 24 0,11-25 1,-11 25-2,13-26 2,-13 26-2,17-28 1,-7 9 0,-1 1 0,1-4 0,-2 3-1,2-1 0,0 0 0,-2 2 1,-1 0-2,-7 18 2,13-24-1,-13 24 0,8-17 1,-8 17-1,8-15 1,-8 15-1,0 0 1,12-19-1,-12 19 0,10-17 0,-10 17 1,11-18-1,-11 18 0,13-18 0,-13 18 1,13-16-1,-13 16 0,15-15 0,-15 15 0,15-14 0,-15 14 0,0 0 0,19-20 0,-19 20 0,15-12 0,-15 12 1,13-14-1,-13 14 0,13-17 0,-13 17 0,12-16 0,-12 16 1,11-16-1,-11 16 0,0 0 0,13-19 0,-13 19 1,0 0-1,15-16 0,-15 16 0,0 0 0,18-16 0,-18 16 0,0 0 0,18-18 1,-18 18-1,15-8 0,-15 8 0,15-7 0,-15 7 0,16-8 1,-16 8-1,16-8 0,-16 8 1,17-9-1,-17 9 0,15-8 1,-15 8-1,0 0 0,18-6 1,-18 6-1,0 0 0,16-5 1,-16 5-1,0 0 0,16-7 1,-16 7-1,0 0 0,17-11 0,-17 11 1,16-5-1,-16 5 0,17-7 0,-17 7 0,21-5 0,-21 5 0,21-3 0,-21 3 0,21-2 0,-21 2 0,23 2 0,-23-2 1,23 2-1,-23-2 0,25 3 0,-25-3 0,26 3 0,-26-3 1,23 2-1,-23-2 0,23 0 0,-23 0 1,21-3-1,-21 3 0,20-4 1,-20 4-1,18-5 0,-18 5 0,18-5 0,-18 5 1,16-3-1,-16 3 0,17-3 0,-17 3 0,18-5 0,-18 5 1,16-3-1,-16 3 0,17-4 0,-17 4 0,16-1 0,-16 1 0,15-3 0,-15 3 1,16-2-1,-16 2 0,15-3 0,-15 3 0,15-2 0,-15 2 0,14 0 0,-14 0 0,15-2 0,-15 2 0,18 0 0,-18 0 1,18 0-1,-18 0 0,20-1 0,-20 1 0,19-4 0,-19 4 0,18-3 0,-18 3 1,18 0-2,-18 0 2,18-1-1,-18 1 0,17 0 0,-17 0 0,18 0 0,-18 0 0,18-4 1,-18 4-1,21-1 0,-21 1 0,28-5 0,-12 0 0,2 3 0,2-3 0,1 2 0,1-2 0,-1 0 0,-1 2 0,-4 0 1,0 1-1,-16 2 0,25 2 1,-25-2-1,18 4 0,-18-4 1,18 5-1,-18-5 1,20 9-1,-20-9 0,14 8 0,-14-8 1,0 0-1,22 6 0,-22-6 0,0 0 0,18 9 0,-18-9 0,18 4 0,-18-4 0,16 7 1,-16-7-1,15 11 0,-15-11 0,15 9 0,-15-9 0,16 9 0,-16-9 0,16 12 0,-16-12 0,17 10 0,-17-10 0,18 10 0,-18-10 0,18 9 0,-18-9 0,16 9 0,-16-9 0,17 8 0,-17-8 0,16 8 1,-16-8-1,16 8 0,-16-8 0,18 8 0,-18-8 0,17 10 0,-17-10 0,0 0 0,19 20 1,-19-20-1,12 15 0,-12-15 0,10 14 0,-10-14 1,0 0-1,14 22 0,-14-22 0,10 16 0,-10-16 1,12 18-1,-12-18 0,10 18 0,-10-18 0,13 18 0,-13-18 0,11 17 0,-11-17 0,0 0 0,17 19 0,-17-19 0,0 0 0,16 15 0,-16-15 0,0 0 1,20 13-1,-20-13 0,14 10 0,-14-10 0,0 0 0,20 15 0,-20-15 0,18 9 0,-18-9 0,15 7 0,-15-7 0,16 8 1,-16-8-1,15 7 0,-15-7 0,0 0 0,0 0 0,18 16 0,-18-16 0,0 0 0,0 0 0,18 15 0,-18-15 0,0 0 0,16 10 0,-16-10 0,0 0 0,15 8 0,-15-8 0,0 0 0,0 0 0,16 10 0,-16-10 0,0 0 0,0 0 0,17 11 0,-17-11 1,0 0-1,16 10 1,-16-10-1,0 0 0,15 10 0,-15-10 1,0 0-1,0 0 0,0 0 0,0 0 0,15 11 0,-15-11 0,0 0 0,6 15 0,-6-15 0,0 0 0,10 18 0,-10-18 0,8 15 0,-8-15 0,0 0 0,15 13 0,-15-13 0,0 0 0,16 13 0,-16-13 0,0 0 0,18 10 0,-18-10 0,15 8 1,-15-8-1,15 7 0,-15-7 0,15 6 0,-15-6 0,18 7 0,-18-7 0,14 6 0,-14-6 0,0 0 0,17 10 0,-17-10 1,0 0-1,0 0 0,0 0 0,16 15 0,-16-15 0,0 0 0,0 0 0,18 16 0,-18-16 0,0 0 0,20 18 0,-20-18 0,0 0 0,11 17 0,-11-17 1,0 0-1,2 14 0,-2-14 0,0 0 0,2 18 0,-2-18 0,4 15 0,-4-15 0,9 18 0,-9-18 0,8 20 0,-8-20 0,5 18 0,-5-18 0,3 16 0,-3-16 0,0 17 0,0-17 0,-2 14 0,2-14 0,-1 17 0,1-17 0,-2 18 0,2-18 0,-1 18 0,1-18 0,-2 21 0,2-21 0,-2 20 0,2-20 0,-1 19 0,1-19 0,-2 22 0,2-22 0,-2 21 0,2-21 0,0 21 0,0-21 0,0 22 0,0-22 0,2 21 1,-2-21-1,2 20 0,-2-20 0,0 18 0,0-18 0,-2 18-1,2-18 2,0 18-2,0-18 2,-2 18-1,2-18 0,2 21 0,-2-21 0,0 24 0,0-24 0,-2 23 0,2-23 0,-1 22 0,1-22 0,-2 18 0,2-18 0,2 16 0,-2-16 0,0 17 0,0-17 0,1 14 1,-1-14-1,0 15 0,0-15 0,0 16 0,0-16 0,-1 15 0,1-15 0,-4 17 0,4-17 0,-3 19 0,3-19 0,-2 21 0,2-21 0,-1 22 0,1-22-1,-2 19 2,2-19-2,-1 17 1,1-17 0,0 0 0,0 18 0,0-18 0,0 0 0,-2 18 0,2-18 0,0 0 0,-3 20 1,3-20-1,0 0 0,-10 19 0,10-19 0,-7 15 0,7-15 0,-6 15-1,6-15 1,-8 16 1,8-16-1,-10 20 0,10-20 0,-13 19 0,13-19 0,-15 23 0,15-23 0,-13 25 0,13-25 0,-12 24 0,12-24 0,-10 23 0,10-23 0,-6 20 0,6-20 0,-7 16 0,7-16 0,0 0 0,-9 20 0,9-20 0,0 0 0,-15 20 0,15-20 0,-10 14 0,10-14 0,0 0 0,-18 22 0,18-22 0,-13 19 0,13-19 0,-12 20 1,12-20-1,-11 20 0,11-20 0,-10 19 0,10-19 0,-10 15 0,10-15 0,0 0 0,-13 20 0,13-20 0,0 0 0,-15 19 0,15-19 0,-9 15 0,9-15 0,-14 18 0,14-18 0,-14 17 0,14-17 0,-18 18 0,18-18 0,-18 16 0,18-16 0,-22 16 0,22-16 0,-19 20 0,19-20 1,-22 23-1,22-23 0,-19 25 0,19-25 0,-17 24 1,17-24-1,-16 23 0,16-23 0,-10 23 0,10-23-1,-15 28 1,7-13-1,-2 3 1,1-2-1,-1 4 1,0-2-1,2-2 1,0-1 0,8-15 1,-9 21-1,9-21 0,0 0 0,-6 17-1,6-17 1,0 0 0,0 0 1,-5 16-1,5-16 0,0 0 0,-10 21 0,10-21 0,-8 18 0,8-18 0,-7 15 0,7-15 1,0 0-1,-10 20 0,10-20 0,0 0 0,-6 16 0,6-16 1,-7 15-1,7-15 0,-8 19 0,8-19 1,-13 23-1,13-23 1,-13 20 0,13-20-1,-12 18 1,12-18-1,-8 15 1,8-15-1,-5 15 0,5-15 0,-6 21 0,6-21 1,-5 24-1,2-9 0,3-15 1,-7 25-1,7-25 0,-5 21 0,5-21 1,-3 15-1,3-15 0,-2 15 0,2-15 0,-1 21 0,1-21 0,-2 28 1,0-12-1,1 0 0,-3 2 0,3-1 1,-3-2-1,4-15 0,-6 24 0,6-24 1,-8 25-1,8-25 0,-8 24 0,8-24 1,-10 30-1,5-15 0,0-1 0,2 3 0,-1-3 0,4-14 0,-5 25 0,5-25 0,-1 20 0,1-20 0,0 0 0,0 19 0,0-19 0,0 0 0,0 20 0,0-20 1,0 15-1,0-15 0,-2 18 0,2-18 0,-1 18 0,1-18 0,0 14 0,0-14 0,-2 15 0,2-15 1,0 0-1,0 20 0,0-20 0,0 0-1,0 20 1,0-20-2,0 0 3,3 16-3,-3-16 2,0 0-2,0 0 2,2 15 0,-2-15 0,0 0 0,0 0 0,0 0 0,3 14 0,-3-14 1,0 0-1,0 0 0,0 0 0,0 0 0,2 15 0,-2-15 0,0 0 0,3 15 0,-3-15 0,0 0 0,0 0 0,0 15 0,0-15 0,0 0 0,0 0 0,0 0 0,0 0 1,0 0-1,0 0 0,0 0 0,0 0 0,0 0 0,0 0 0,0 0 0,-3 16 0,3-16 0,0 0 0,0 0 0,0 0 0,-2 16 0,2-16 0,0 0 0,0 0 0,0 0 0,0 15 0,0-15 0,0 0 0,0 0 0,0 0 0,0 0 0,0 0 0,0 0 0,0 0 0,0 0 0,0 0 0,0 0 0,0 0 0,0 0 0,0 0 0,0 0 0,0 0 0,0 0 0,0 0 0,0 0 0,0 0 0,0 0 0,0 0 0,0 0 0,0 0 0,-3 15 0,3-15 0,0 0 0,0 0 0,0 0 0,0 0 0,0 0 0,-18 18 0,18-18 0,0 0 1,-17 18-1,17-18 0,-14 11 0,14-11 0,-15 10 0,15-10 0,-18 7 0,18-7 0,-20 5 0,20-5 0,-19 1 0,19-1 0,-22 2 0,22-2 0,-21-2 0,21 2 0,-23-1 0,8-1 0,-1 0 1,0-1-2,-1 0 1,1 0 0,-1-1 0,17 4 0,-27-10 0,27 10 0,-22-8 0,22 8 0,0 0 0,-19-8 0,19 8 0,0 0 0,-15-6 0,15 6 0,0 0 0,-15-4 0,15 4 0,0 0 0,-15-6 0,15 6 0,0 0 0,0 0 0,-16-8 0,16 8 0,0 0 0,0 0 0,0 0 0,-16-7 0,16 7 0,0 0 0,0 0 0,-18-5 0,18 5 0,0 0 0,0 0 0,-18-5 0,18 5 0,0 0 0,0 0 0,-17-5 0,17 5 0,0 0 0,0 0 0,-16-5 0,16 5 0,0 0 0,0 0-1,-18-1 1,18 1 0,0 0 0,-17 1 0,17-1 1,-19 0-1,19 0 0,-20 0 0,20 0 1,-21 0-1,21 0 0,-20 0 0,20 0 0,-15 2 0,15-2 0,-14 0 0,14 0 0,-17 2 0,17-2 0,-18 0 0,18 0 0,-16-2 0,16 2 0,-17 0 0,17 0 0,0 0 0,-18-3 0,18 3 0,0 0 0,-16-5 0,16 5 0,-15-4 0,15 4 0,-16-3 0,16 3 0,-17-3 0,17 3 0,-16-3 0,16 3 0,0 0 0,-18-5 0,18 5 0,0 0 0,-15-4 0,15 4 0,0 0 0,-14-1 0,14 1 0,0 0 0,-20-2 0,20 2 0,0 0 0,-20-1 0,20 1 0,0 0 0,0 0 0,-16-4 0,16 4 0,0 0 0,0 0 0,0 0 0,0 0 0,0 0 0,-15-3 0,15 3 0,0 0 0,0 0 0,0 0 0,0 0 0,-15-5 0,15 5 0,0 0 0,0 0 0,-14-6 0,14 6 0,0 0 0,0 0 0,0 0 0,-17-12 0,17 12 0,0 0 0,0 0 0,-13-18 0,13 18 0,-8-15 0,8 15 1,-8-19-1,8 19 1,-5-20-1,5 20 2,-5-21-2,5 21 2,0-20-2,0 20 0,0-18 0,0 18 0,0-16 0,0 16-2,2-15 2,-2 15 0,0 0 0,1-20 0,-1 20 0,4-16-1,-4 16 1,3-17 0,-3 17 0,1-16 0,-1 16 0,2-18 0,-2 18 0,0-16 0,0 16 0,-2-20 0,2 20 0,-1-16 0,1 16 0,-3-20 0,3 20 0,-2-18 0,2 18 0,-3-20 0,3 20 0,-4-23 0,4 23 0,-1-23 0,1 23 0,-4-26 0,3 11 0,1 15 0,-4-27 0,1 10 0,2 2 0,-3-1 0,3 1 0,1 15 0,-7-24 0,7 24 0,-5-23 0,5 23 0,-5-21 0,5 21 0,-6-23 0,6 23 0,-5-22 0,5 22 0,-3-19 0,3 19 0,-2-15 0,2 15 0,0 0 0,-5-18 0,5 18 0,0 0 0,0 0 0,-5-20 0,5 20 0,0 0 0,-6-19 0,6 19 0,0 0 0,-9-20 0,9 20 0,0 0 0,-13-20 0,13 20 0,0 0 0,-15-14 0,15 14 0,0 0 0,-14-17 0,14 17 0,0 0 0,-17-16 0,17 16 0,0 0 0,-13-18 0,13 18 0,0 0 0,-11-20 0,11 20 0,0 0 0,-12-20 0,12 20 0,0 0 0,-8-16 0,8 16 0,0 0 0,0 0 0,-8-16 0,8 16 0,0 0 0,-8-15 0,8 15 0,-8-15 0,8 15 0,-10-16 0,10 16 1,-10-17-1,10 17 0,-8-14 0,8 14 0,0 0 0,-10-15 0,10 15 0,0 0 0,0 0 0,-10-18 0,10 18 0,0 0 0,0 0 0,-18-17 0,18 17 2,0 0-2,-16-13 0,16 13 0,0 0 0,-17-14 0,17 14 0,0 0 0,0 0 0,-18-17 0,18 17 0,0 0 0,-15-13 0,15 13 0,0 0 0,-14-16 0,14 16 0,0 0 0,-17-17 0,17 17 0,0 0 0,-14-14 0,14 14 0,0 0 0,0 0 0,-18-17 0,18 17 0,0 0 0,-14-14 0,14 14 0,0 0 0,-13-17 0,13 17 0,0 0 0,-13-18 0,13 18 0,0 0 0,-14-18 0,14 18 0,-12-15 0,12 15 0,-11-16 0,11 16 0,-12-18 0,12 18 0,-11-20 0,11 20 0,-7-23 0,7 23 0,-8-24 0,8 24 0,-8-25 0,8 25 0,-7-23 0,7 23 0,-6-19 0,6 19 0,-7-18 0,7 18 0,-7-22 0,7 22 0,-11-18 0,11 18 0,-11-23 0,11 23 0,-14-23 0,14 23 0,-13-19 0,13 19 0,-11-22 0,11 22 0,-10-19 0,10 19 0,-8-17 0,8 17 0,-10-16 0,10 16 0,-10-18 0,10 18 0,-13-18 0,13 18 0,-15-20 0,15 20 0,-16-18 0,16 18 0,-16-16 0,16 16 0,0 0 0,-17-18 0,17 18 0,0 0 0,0 0 0,-15-18 0,15 18 0,0 0 0,0 0 0,-11-18 0,11 18 0,0 0 0,-8-15 0,8 15 0,0 0 0,-7-16 0,7 16 0,0 0 0,-5-17 0,5 17 0,0 0 0,-5-16 0,5 16 0,0 0 0,-3-18 0,3 18 0,-3-15 0,3 15 0,0-19 0,0 19 0,-2-27 0,2 27 0,2-28 0,-2 14 0,0 14 0,-2-28 0,2 28 0,0-25 0,0 25 0,-1-19 0,1 19 0,-2-18 0,2 18 0,0-15 0,0 15 0,-2-15-2,2 15 2,0-15 0,0 15 0,-1-16 0,1 16 0,-4-20 0,4 20 0,-3-21 0,3 21 0,-3-21 0,3 21 0,-3-20 0,3 20 0,-2-16 0,2 16 0,0-15-1,0 15 1,0 0 0,0-18 0,0 18 0,0 0 0,0 0 0,2-18 0,-2 18 0,0 0 0,0 0 0,0 0 0,0 0 0,0 0-1,0 0 0,0 0-1,18-13-1,-18 13-1,16 1-2,-16-1-4,26 10-10,-26-10-13,30 22 0,-30-22 0,21 26 1</inkml:trace>
  </inkml:traceGroup>
</inkml:ink>
</file>

<file path=ppt/ink/ink5.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1-05-23T04:04:06.123"/>
    </inkml:context>
    <inkml:brush xml:id="br0">
      <inkml:brushProperty name="width" value="0.04667" units="cm"/>
      <inkml:brushProperty name="height" value="0.04667" units="cm"/>
      <inkml:brushProperty name="color" value="#FFC000"/>
      <inkml:brushProperty name="fitToCurve" value="1"/>
    </inkml:brush>
  </inkml:definitions>
  <inkml:traceGroup>
    <inkml:annotationXML>
      <emma:emma xmlns:emma="http://www.w3.org/2003/04/emma" version="1.0">
        <emma:interpretation id="{5BDA82CF-F78F-429D-9741-8FCA30C22166}" emma:medium="tactile" emma:mode="ink">
          <msink:context xmlns:msink="http://schemas.microsoft.com/ink/2010/main" type="inkDrawing" rotatedBoundingBox="5658,10526 7707,11337 6804,13618 4755,12807" shapeName="Other"/>
        </emma:interpretation>
      </emma:emma>
    </inkml:annotationXML>
    <inkml:trace contextRef="#ctx0" brushRef="#br0">289 486 0,'-20'44'1,"-3"7"0,-2 2 0,1 1 0,-2 1 0,3 0-1,1-8 1,3-4 0,4-11-1,3-7 1,6-9 0,6-16 0,0 0 0,0 0-1,6-34 1,4 3 0,5-7-1,3-8 1,2-3-1,1-2 1,0 2-1,1 3 1,-4 10 0,-2 5 1,-6 10 0,-10 21-1,10-17 1,-10 17 0,-7 25-1,-3 3 0,-3 14 0,-6 11 0,-4 12 0,-5 8-1,-3 2 1,1-1 0,-1-7-1,3-8 1,5-15 0,7-15 0,16-29 0,0 0 0,0-36 0,16-14 0,12-16 0,5-14-1,5-10 0,6-5-1,-2 1 1,1 8 0,-4 10-1,-6 16 1,-8 14 0,-7 16 0,-7 12 0,-11 18 1,0 0 0,-15 36 0,1-3 0,-4 5 0,-2 8-1,-3 3 1,2 3-1,-4-1 1,5-5-1,-1-7 0,3-1 1,2-7-1,3-5 0,1-6 0,2-6 0,10-14 0,0 0 1,0 0-1,0 0 0,-9-18 0,17-6 0,2-7 0,3-7-1,1-1 1,3-4 0,-1 2 0,1 4 0,-3 5 0,-4 8 0,-2 6 0,-8 18 0,0 0 0,0 0 0,-1 18 0,-9 8 0,-5 7 1,-3 6-1,-2 2 0,-1 5 0,-2-2 0,2-3 0,3-5 0,1-6 1,4-12-1,13-18 0,0 0 0,0 0 0,-9-30 0,15-7 0,4-6 1,5-8-2,3-3 1,0-3 0,3 1 0,-1 4 0,-1 7-1,-2 8 1,-3 7-1,-4 7 1,-3 9-1,-7 14 1,0 0 0,0 0 0,-3 21 0,-4-3 1,-1 5-1,1 3 0,-4 2 1,3 5-1,-2 3 1,0 1-1,-3 4 0,0 5 0,-2 0 0,-1 5 0,1-5 0,-2-4 1,4-7-1,4-9 0,9-26 0,0 0 0,0 0 0,3-39 0,10-1 0,7-9 0,1-3-1,2-2 1,1 1 0,-1 9 0,-1 6 0,-4 10 0,-4 9 0,-14 19-1,15-7 1,-15 7 0,-3 38 0,-7-2 0,-3 8 0,-2 9 0,-3 4 0,0 2 0,-2-2 0,6-3 1,-1-9-1,5-9 0,5-13 0,5-23 0,0 0 0,0 0 0,31-41 0,-9-5 0,7-10 0,6-11-1,4-9 1,5-2 0,0 4-1,-1 4 1,-5 11 0,-7 10 0,-5 11 0,-10 13 0,-16 25-1,0 0 2,-3 15-1,-13 15 1,-4 7-1,-5 9 1,1 5-1,-2 5 0,-1 3 1,5 0-1,0-2-1,3-1 1,1-1 0,1-2 0,2-4 0,2-7 0,3-6 0,1-8 0,2-10 0,7-18 0,0 0 1,3-41-1,9-6 0,7-17 1,4-10-1,7-9 1,3-7-1,3 3 0,-2 8 1,-3 14 0,-6 14-1,-6 18 1,-9 17 0,-10 16 0,-11 34 0,-7 12 0,-7 11 0,-4 14 0,-2 9 0,-4 5 0,1 2-1,4-10 1,1-5-1,8-13 1,1-11-1,8-17 0,12-31 0,0 0 0,0 0 0,10-53 0,8 3 0,2-13 0,5-4 0,-3-5 0,1 3 1,-1 7 0,-6 10 0,-3 12 0,-3 11 1,-5 11-1,-5 18 1,-2-15-1,2 15 0,0 0 0,-16 28-1,8-5 0,-4 8 0,-1 11 0,-3 11 0,-2 9 0,-2 5 0,-1 5 0,-4 0 0,1-4 0,1-9 0,5-12 0,3-12 0,8-21 0,7-14 0,4-32 0,12-19 0,7-21 0,8-17 0,8-14 0,4-7-1,3-1 1,1 8-1,-2 12 1,-8 21 0,-6 19-1,-8 20 1,-23 31-1,0 0 2,-1 51-1,-21 6 1,-7 17-1,-5 13 1,-4 11-1,-1 4 1,-1-1-1,6-6 0,4-14 1,6-14-1,6-15 0,6-19 0,6-18 0,6-15 0,8-30 0,5-12 0,5-16 0,7-9 0,1-10 0,2-5 0,3 2 0,0 0 0,-3 9 0,-5 12 0,-2 13 0,-6 10 0,-2 12 0,-7 9-1,-6 15 1,-1 15 0,-7 14 0,-6 15 1,-4 17-1,-6 19 0,-6 14 0,-1 9 0,-3 5 0,-2-1 0,3-8 0,4-15 0,9-20 0,7-28 0,13-36 0,0 0 0,24-66 1,9-16-2,11-24 2,10-19-1,5-7 0,4-3-1,-1 9 1,-5 10-1,-8 21 1,-9 23 0,-11 21-1,-12 20 1,-17 31 0,0 0 0,-7 15 0,-11 17 1,-8 18-1,-4 12 0,-6 15 1,-3 10-1,-5 9 1,-1 6-1,3 1 1,-1 0-2,6-8 1,4-6 0,3-17 0,9-11 0,5-22 0,6-19 0,10-20 1,3-30-1,12-19 2,6-22-2,10-17 1,5-10 1,5-7-1,4 2-1,-5 6 1,0 12-1,-7 14-1,-7 21 1,-8 15 0,-5 14 0,-13 21 0,0 0 0,-8 41 0,-7 3 0,-5 17 0,-6 14 1,-3 15-1,-6 8 1,-1 2-2,2 2 1,-2-4 0,6-11 0,4-15 0,6-16 0,6-18 0,7-20 0,7-18 0,8-25 0,9-21 1,6-23-1,9-16 0,6-15 1,5-6-1,1-1 0,0 6 1,-3 6-1,-5 13 0,-8 18 0,-8 18-1,-7 15 1,-13 31 0,5-18 0,-5 18 0,-22 36 1,4 5-1,-6 16 0,-6 18 0,-6 16 1,-3 7-1,-4 8 0,2 4-1,0-3 1,4-7 0,6-15 0,4-21 0,11-17 0,6-24 1,10-23 0,10-33 2,8-27 0,15-32 1,11-26 0,13-21 0,9-15-1,6-8 1,2 4-1,-2 9-1,-5 21 0,-13 32-1,-10 25 0,-14 37 1,-14 31-1,-14 29 0,-10 25 1,-10 21-1,-9 16 0,-2 14 0,-9 9-1,-1 5 1,-4 1-1,1-3 1,-3 1-1,4-5 0,0-5 0,2-14 0,5-9 0,4-18 0,7-16 0,5-19 1,18-29-1,-10-14 1,19-31-1,12-20 1,8-24-1,9-16 1,6-9-1,4-3 1,1 4-1,-3 13 0,-5 14 0,-10 18 1,-8 23-1,-10 22 0,-13 23 0,0 0 0,-18 47-1,-5 6 1,-5 17 0,-6 14 0,-7 11 0,-3 9-1,-1 5 2,0-1-2,4-5 1,3-15 0,5-14 0,9-21 0,7-19 0,17-34 0,0 0 0,5-49 1,15-13-1,11-22 0,7-14 0,4-9 0,2-1 0,1 5 1,-4 10-1,-4 14 0,-7 13 0,-9 20 0,-6 17 0,-7 13 0,-8 16 0,0 0 0,-5 32-1,-6 13 1,-6 12 0,-4 17 0,-5 11 0,-5 10 0,-2 5 0,0-2 0,2-6 0,3-15 0,7-15 0,3-16-1,8-18 1,10-28 0,0 0 0,8-46 0,10-11 0,7-20 0,4-18 0,9-15 1,4-6-2,4-1 2,2 4-1,-4 10 0,-5 13 0,-6 18-1,-5 21 1,-8 20 0,-20 31 0,0 0 0,3 44 0,-19 20 1,-9 23-1,-8 19 0,-6 19 1,-7 12-2,-5 6 1,-1-1 0,1-4 0,5-15 0,8-20 0,7-21 0,10-28 0,11-24 0,10-30-1,18-35 1,7-24 0,8-23 0,6-16 0,5-13 0,2-9 0,-2 2 1,-3 7-1,-6 9 0,-8 19 0,-5 14 1,-8 15-1,-5 14 0,-6 19 0,-3 21 0,-15 12 0,-3 24 0,-6 14 0,-9 18 0,-5 10 0,-6 16-1,-4 7 1,-2 4 0,2-2 0,4-9 0,5-14 0,6-16 0,8-18 0,9-28 0,16-18 0,-2-43 0,15-18 0,12-22 0,4-19 0,7-11 0,2-1 0,5 2 1,-4 12-1,-3 12 0,-3 17 1,-7 17-1,-5 18 0,-4 15 0,-17 21 0,16 5 0,-19 23 0,-5 18 0,-7 14 0,-6 16 0,-6 9 0,-4 13 0,-2 7 0,-1-2 0,5-6 0,1-9 0,5-14 0,6-15-1,9-18 1,5-23 0,3-18 0,20-38 0,3-21-1,9-28 1,8-24 0,7-17 1,6-8-1,1-1 0,0 6 0,-8 13 0,-5 21 0,-9 23 0,-7 25 0,-10 28 0,-15 21 0,0 0 0,3 47 0,-15 7 0,-4 17 1,-7 19-1,-6 15 1,-7 11-2,-9 9 2,1 6-2,-3-2 1,2-8 0,3-13 1,6-17-2,8-23 1,8-23 0,12-29 1,8-16-1,16-57 0,11-20 0,10-28 0,11-30 0,8-15 0,2-11 1,6 1-1,-6 9 0,-6 17-1,-9 20 1,-9 31 0,-11 31-1,-8 24 1,-15 28 0,-3 26 0,-11 20 0,-4 19 0,-5 22 1,-4 18-1,-6 13 0,-6 11 1,-2 9-2,-4 3 1,3 1 0,-1-6 0,4-14 0,4-14 1,6-18-1,8-20 0,9-25 0,7-27 0,5-18 0,13-55 0,9-13 0,7-27 0,6-22 0,7-20 0,6-16 0,2-2 0,1 2 1,0 11-1,-7 14-1,-6 22 1,-7 20 0,-8 29 0,-10 26 0,-13 31 0,0 0 0,-2 52 0,-9 15 0,-5 22 0,-4 21 0,-5 21 0,-1 19 0,-3 23 0,-4 15-1,-3 2 1,0 0-1,-2-8 1,4-13-1,4-22 1,4-29-1,6-38 1,7-37 0,13-43 0,-1-26 0,12-42 0,6-33 1,5-30 0,8-23 0,4-15-2,6-9 3,2-6-2,2 9 2,1 8-3,-3 21 2,-4 21-2,-5 20 2,-7 25-1,-6 21 0,-7 22 0,-5 15 0,-8 22 0,0 0 0,-8 48 0,-2 7 0,0 22 0,-5 25 0,-1 19 0,-4 20 0,-1 18 0,0 10 0,-4 1 1,-1-3-3,0-8 2,1-13-1,-1-18 1,3-20-1,0-28 1,5-29-2,3-30 2,15-21-1,-10-55-1,17-26 3,8-33-2,4-29 1,11-22 0,4-16 1,7-4-1,2 2 1,-1 11 0,-4 18-1,-5 29 0,-5 25 0,-7 28 0,-6 23 0,-7 26 0,-8 23 0,-3 23 0,-4 26 0,-4 22 0,-2 22 0,-4 18 0,-1 22 0,-3 15 1,1 9-1,1 0 1,-3-3-2,4-10 1,2-16-1,3-18 1,1-22-2,4-22 2,2-27-1,4-24 0,4-30 1,4-26 0,6-34 1,4-32-1,10-27 1,7-28-2,5-20 2,6-10-1,3-1 1,-1 8-1,0 19 0,-7 24 0,-7 29 1,-8 26-1,-9 30 0,-5 24 0,-10 33 0,0 0 0,-10 41 0,-3 28 1,-4 27-1,-2 26 0,-4 27 0,-3 21 1,-2 20-1,-3 5 1,1-5-2,2-13 2,2-21-2,3-20 1,3-27-1,2-28 1,2-32 0,5-23 0,11-26 0,-18-28 0,14-23 1,3-24-1,4-28 0,7-22 0,9-16 1,8-13-1,4-3 1,1 0-1,3 6 0,-1 14-1,-4 19 2,-4 19-2,-6 21 2,-7 14-1,-3 18 0,-5 11 0,-1 14 0,-4 21-1,0 0 1,5 33 0,-8 16 0,0 18 0,-5 22-1,-1 17 2,-4 20-1,-1 15 0,-6 12 0,-3 2 1,-2 3-2,-1-6 1,-2-13-1,0-18 1,4-22-1,-1-29 1,6-39-1,19-31-1,-17-55 3,19-32 0,13-38-1,8-24 0,6-16 1,5-9-1,3 0 1,0 12 0,-2 16-1,-4 25 0,-8 28 1,-5 22-1,-7 21 0,-3 18 0,-8 32 0,0 0 0,10 38 0,-8 13 0,-2 18 0,0 17 1,-2 16-1,-3 16 0,0 13 0,-4 2 1,-1-4-1,-2-6 0,1-18 0,-1-18 0,4-25 0,2-32 1,6-30-1,0-66 0,11-21 0,10-32 0,10-26 1,7-18-1,3-11 0,2 2 0,1 16 1,-5 22-2,-6 22 2,-7 29-1,-11 24 1,-7 26-1,-8 33 0,0 0 1,-3 25-1,-7 17 1,-1 21-1,-1 15 0,-1 22 1,-2 15-1,1 9 0,-3 6 1,1 1-1,-2-7 1,3-14-1,0-20 0,2-24 1,2-30-1,11-36 1,-13-20-1,14-32 1,4-25-1,8-25 0,4-16 0,2-10 0,4-3 0,2 5 0,-1 10 0,-1 13 0,-3 21 1,-7 18-1,-3 21 0,-4 22 0,-6 21 0,-3 31 0,-3 17 0,-3 19 0,1 15 0,-3 14 0,-1 12 0,1 4 0,-2-6 0,1-9 0,2-15 1,4-17-1,-2-19 0,8-24 0,0-22-1,5-23 1,3-23 0,7-18 0,4-13 0,2-15 0,4-3 0,-4-1 0,2 5 0,-1 13 0,-4 12 1,-7 15-1,-1 17-1,-4 14 1,-6 20 0,0 0 0,10 46 0,-11 3 0,-3 17 1,-2 18-1,-4 14 1,2 13-1,-2 7 0,0 0 0,2-6 0,3-14-1,3-18 0,6-26 0,1-26 1,-5-28-1,18-29 0,-7-27 1,2-21-1,0-18 1,4-10 0,-1-3 0,2 0 0,-3 9 1,-2 13 0,-2 13-1,1 16 1,-6 15 0,-1 12 0,0 12-1,-5 18 0,0 0 1,0 0-1,13 15 0,-9 13 0,-3 8 0,1 11 1,-4 7-1,1 9 0,-4 7 0,0 2 0,-2-8 0,2-7 1,0-9-1,0-12 0,4-12 0,1-24 0,0 0 0,3-21 0,4-17 0,3-11 0,1-11 0,0-12 0,3-4 0,0 2 1,-2 7-1,-1 10 1,-3 13-1,-1 13 2,-4 14-1,-3 17 0,5 23 1,-3 12-1,-4 9 0,4 10 0,-2 11 0,1 7 0,1 2-1,0-2 1,1-8-1,0-10 1,2-10-1,0-11 0,0-18 0,-5-15 1,16-13-1,-7-17 0,2-11 0,2-8 0,0-10 0,0-3 0,0 1 0,1 1 0,-6 6 0,2 10 0,-5 7 1,-2 10-1,-2 7 0,-1 20 0,2-18 0,-2 18 0,0 0 0,0 28 0,2-4 0,-2 9 1,1 3-1,3 7 0,-3 1 1,-1 2-1,2-2 0,-4-5 0,2-4 0,0-4 0,0-8 1,0-8-1,0-15 0,0 0 0,12-17 0,-4-9 0,0-13 0,2-10 0,-2-10 0,2-4-1,-3-1 1,-3 4 0,0 4 0,-3 9 0,-1 9 0,-1 13 0,1 25 0,0 0 0,-4 20 0,4 16 0,0 10 0,0 11 0,-1 6 0,-1 4 1,1 3-1,-3-3 0,1-8 1,0-6-1,-2-12 0,0-9 1,0-9-1,5-23 0,0 0 0,-15-5 0,14-21 0,1-11 0,3-9 0,3-7 0,4-6 0,3 0 0,2 2 0,0 6 0,-2 10 0,0 7-1,-3 11 1,-10 23 0,16-10 0,-16 10 0,10 33-1,-7-2 1,-1 8 0,-2 6 1,0 4-1,-3 3 1,-1 1-1,-2-4 0,-1-3 0,1-9 0,-1-6 0,1-8 1,-3-8-1,9-15 0,-19-5 0,6-16-1,-4-10 1,-1-12 0,-1-8 0,-1-13-1,4-4 1,-2-3-1,6 1 1,1 6 0,6 10 0,-2 8 0,7 13 0,-1 10 0,1 23 0,0 0 0,0 0 0,0 0 1,-23 30-1,14-4 0,-5 3 0,-1 4 1,-5 2-1,1-3 0,-3 1 0,1-5 1,0-7-1,1-8 0,0-8 0,2-10 0,4-8 0,-1-11 0,3-12 0,4-9 0,2-7 0,4-9 0,2-1 0,5-2 0,2 2 0,2 5 0,0 7 0,0 8 0,-2 12 0,-1 11 0,-6 19 0,0 0 0,10 18 0,-10 11 0,-1 12 0,-3 8 0,-1 10 0,-1 4 0,-2-1 0,-2-3 0,0-7 0,0-9 0,0-14 1,2-11-1,8-18 0,0 0 0,-15-41 0,14 0 0,1-11 0,0-7 0,5-8 0,1-5 0,2 3 0,2 3 0,0 12-1,0 8 1,0 14-1,-4 9 1,-6 23-1,0 0 1,7 15 1,-10 14-1,-2 9 0,-2 9 0,-1 9 1,-2 6-1,0 2 1,-1-2-1,-1-6 0,1-8 0,-1-8 0,3-8 0,-1-16 1,10-16-1,-22-3 0,13-15 0,-4-9 0,-2-9 0,-2-8 0,4-5 0,0-3 0,2-1 0,1 1 0,2 4 0,4 6 0,4 7 0,-1 9-1,-1 6 1,2 20 0,-3-14 0,3 14 0,-8 27 0,3 0 1,-5 9-1,0 8 1,-1 7-1,-1 0 0,1-1 0,-1-7 0,2-7 0,1-13 0,9-23 0,0 0 0,-5-25 0,10-11 0,3-11 0,0-9-1,2-3 1,1-3 0,-1 1 0,-2 9-1,0 8 1,-4 9-1,1 12 1,-5 23 0,0 0 0,8 20 0,-8 14 1,0 14 0,-3 8 0,-2 6 0,-4 5 0,0-2 0,-3-4-1,2-7 1,-1-6-1,-1-11 0,1-9 1,-1-10-1,12-18 0,-21-1 0,11-17 0,2-14 0,2-9 0,4-9 0,4-11 0,3-3-1,3 2 1,2 0-1,1 6 1,-1 7-1,0 9 1,-2 9-1,-3 10 1,-5 21 0,6-18 0,-6 18 0,-1 18 0,-4 10 1,-2 10-1,-3 9 1,-1 12-1,-7 10 1,-2 5-1,-3-1 1,0-1-1,0-11 0,4-13 0,1-17 0,3-18 0,15-13 0,-16-35 0,14-9 0,2-13 0,5-14 0,-2-2 0,5-3-1,-1 4 1,-1 5 0,1 11-1,-4 10 1,1 10 0,-4 13-1,0 23 1,0 0 0,0 0 0,-12 22 1,6 12 0,-3 7 0,0 8-1,-1 7 1,-2 0-1,1-2 1,1-5 0,2-8-1,0-10 0,1-15 0,7-16 0,0 0 0,-16-37 0,16-6 0,0-9 0,1-14-1,4-6 1,0-2-1,2 4 1,-1 6-1,1 10 1,-6 13 0,-1 13 0,0 28 0,0 0 0,-18 15-1,4 16 1,-1 12 0,-1 11 1,1 10 0,0 4-1,-1 4 1,1 1-1,2-8 1,1-8 0,2-9 0,2-14-1,2-16 0,6-18 0,0 0 0,-10-41 0,12 4 0,1-14 0,0-6-1,0-6 1,1-2-1,1-2 1,-2 1-1,-2 5 0,1 6 1,-2 9-1,0 8 1,-2 9 0,1 9 0,1 20 0,0 0 0,0 0 0,-13 39-1,9 1 1,3 12 1,-1 10 0,2 12-1,0 3 1,3-2 0,1-6-1,2-10 1,2-15-1,7-14 0,2-19-1,2-17 1,4-15 0,2-14 0,-1-7 0,1-6-1,1-1 0,-5 0 1,1 0-1,-3 4 1,-1 3-1,-1 6 1,-1 5-1,-1 6 1,-2 7 0,-13 18 0,25-7 0,-25 7 0,18 35 0,-12-2 1,-1 9-1,3 7 1,-1 9-1,-1 1 1,3 0 0,-1-4-1,2-5 0,1-8 0,1-14 0,-1-13 0,4-17 0,1-14 0,5-12 0,1-13 1,2-5-1,-1-3-1,0 1 1,-2 6-1,-1 4 1,-3 7-1,-6 6 1,-1 9-1,-10 16 1,0 0 0,16-5 0,-14 20 1,-1 9-1,1 9 1,-2 5-1,2 8 1,1 3-1,-1 3 1,3 1-1,1-6-1,1-4 1,3-5 0,-1-7 0,1-7 0,3-6 0,-13-18 0,25 10 0,-10-15 0,-1-11 1,-1-6-1,4-4 0,-4-5 0,2-3 0,-2-1 0,-2 3 0,1 2 0,-4 7 0,-2 5 0,-1 3 0,-5 15 0,0 0 0,10-14 0,-10 14 0,0 0 0,0 0 0,15 5 0,-15-5 0,11 19-1,-7-1 2,-4 10-2,0 8 2,-2 7-2,-1 7 2,-4 8-1,2 1 0,-1 3 0,1-1 0,0-1 0,-2-2 1,-1 1-1,-5 0 0,-3-2 0,-4-1 1,-1-4-1,-2-8 0,2-9 0,-1-14 0,4-18-1,3-21 1,6-16-1,0-14-1,5-6 1,-1 0-1,0 8 0,-2 14 0,7 32 0,-21 3 0,9 35-1,-4 16-1,5 16 0,-3 7 0,8 7-2,-2-1 1,6 4-1,2-5 2,3 1-1,1-2 1,-3 2 1,-4-1 1,-2-5 2,-3-6 1,-4-16 1,1-14 1,-4-21 0,15-20 1,-21-33 0,16-19-1,7-30 0,6-20-2,5-16 0,8-6-1,2 1 2,3 8-2,-1 10 0,-1 20-1,-4 23 2,-3 23-1,-6 24 1,-11 15 0,8 23 1,-9 16 1,-6 15-1,0 13 0,-2 14 0,-1 9 0,0 0 0,-2-3 0,4-9-2,0-9 1,5-15 0,0-16 0,1-23-1,2-15 0,0-23 0,3-15 0,0-11 1,-1-7-2,1-6 1,1 0 0,-1 1 0,0 7 0,-3 8 0,-1 10 0,-6 10 0,-3 11 0,10 15 0,-31-3 0,10 16 0,-2 8 0,-2 10 0,2 7 0,0 8 0,0 5 0,2 3 0,-2 3 1,2 2-1,-2-2-1,-2-1 1,-1-3-1,0-4 1,3-10-1,2-6 0,1-9 1,4-6-1,1-11 0,15-7 1,-21-7 0,12-7 0,0-6 0,2-6 1,1-5-1,2-9 0,1-2 0,3-3 1,2 0-1,1 4 0,2 1 0,0 12-1,0 9 1,-5 19 0,0 0 0,11 15 0,-9 14 0,-1 7 0,-1 10 0,-1 5-1,-3 9 1,0 4-1,-1 2 1,-2-2-1,1-2 0,-1-6 0,0-9 1,3-8 0,0-11 0,1-11 1,3-17-1,0 0 0,0 0 0,-3-36 0,3 5 0,1-12 0,-1-6 0,4-5 1,-1-5-1,3-2 1,1 1 0,1 2-1,0 7 1,1 9 0,-3 6-1,1 10-1,-2 6 1,-5 20 0,6-21 0,-6 21 0,0 0 0,0 0 0,17 11 0,-17-11 0,9 28 0,-4-12-1,0 2-1,0 0-2,-5-18-9,8 18-10,-8-18-3,0 0 0,17-24-3</inkml:trace>
  </inkml:traceGroup>
</inkml:ink>
</file>

<file path=ppt/ink/ink6.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1-05-23T04:02:46.815"/>
    </inkml:context>
    <inkml:brush xml:id="br0">
      <inkml:brushProperty name="width" value="0.04667" units="cm"/>
      <inkml:brushProperty name="height" value="0.04667" units="cm"/>
      <inkml:brushProperty name="color" value="#FFFF00"/>
      <inkml:brushProperty name="fitToCurve" value="1"/>
    </inkml:brush>
  </inkml:definitions>
  <inkml:traceGroup>
    <inkml:annotationXML>
      <emma:emma xmlns:emma="http://www.w3.org/2003/04/emma" version="1.0">
        <emma:interpretation id="{5D8651F7-18C5-4E62-AFB5-C84FA8F1817B}" emma:medium="tactile" emma:mode="ink">
          <msink:context xmlns:msink="http://schemas.microsoft.com/ink/2010/main" type="inkDrawing" rotatedBoundingBox="8238,10941 9647,10323 9695,10432 8286,11050" semanticType="callout" shapeName="Other">
            <msink:sourceLink direction="with" ref="{9EBD551D-EE0B-43C6-AFFC-07470D8FDF80}"/>
            <msink:sourceLink direction="with" ref="{AFACAAA7-6C4B-4E43-AEBE-C3DBCB58C47F}"/>
          </msink:context>
        </emma:interpretation>
      </emma:emma>
    </inkml:annotationXML>
    <inkml:trace contextRef="#ctx0" brushRef="#br0">-2 621 8,'0'0'12,"0"0"2,-17 10 0,17-10 0,0 0 1,0 0 1,0 0-1,0 0-2,0 0-1,0 0-2,0 0-2,0 0-1,0 0-1,0 0-2,20 11 0,-5-14-1,4-4 0,4-3 0,5-1-1,2-4 0,1-1-1,2-1 0,-2 1 0,0 0-1,0 1 1,-3 0-1,0 0 0,-4 1 1,4-1-1,-3-1 1,1 1-1,-1-2 1,-1 1 0,-3 1 0,2 1 0,-3 1 1,-2 3-1,-2-2 0,2 6-1,-3-4 1,0 5 0,0-2 0,-15 7-1,27-9 1,-12 5 0,0-1-1,-15 5 1,31-9-1,-13 4 1,-1 3-1,1-5 0,-2 2 1,0 1-1,1 0 0,-1-1 1,-16 5-1,26-11 0,-26 11 0,26-12 0,-26 12 0,28-13 0,-13 7 1,-15 6-1,28-15 0,-13 8 1,-15 7-1,26-13 1,-26 13-1,21-11 1,-21 11-1,21-10 1,-21 10-1,20-8 0,-20 8 1,21-8-1,-21 8 0,27-5 1,-13 2-1,1-1 0,-15 4 1,23-6-1,-23 6 0,21-7 1,-21 7-1,20-6 1,-20 6-1,16-7 1,-16 7-1,20-7 1,-20 7-1,18-8 0,-18 8 1,18-10-1,-18 10 1,15-9-1,-15 9 0,0 0 0,18-12 1,-18 12-1,0 0 0,18-10 0,-18 10 0,0 0 0,15-9 0,-15 9 0,0 0 0,16-12 0,-16 12 0,0 0 0,0 0 0,0 0 1,0 0-1,0 0 0,15-13 0,-15 13 0,0 0 0,0 0 0,0 0 0,0 0 0,0 0 0,0 0 0,-15 8 0,15-8 0,0 0 0,-18 13 0,18-13 0,-21 13 0,21-13 0,-25 18 0,10-6 0,-1 1 0,0 0 0,1 3 0,-1 1 0,-1-1 0,2 1 0,-1-3 0,-2-1 0,2-1 0,-1-1 0,-2-1 0,-1 0 0,0 0 0,-3-4 0,0 4 0,-1 0 0,1 2 0,-2 1 0,2-2 0,0 1 0,2-3 1,1 3-1,1-2 0,1-4 1,0-1-1,1-2 0,3-1 1,14-2-1,-27 3 0,27-3 0,-24 7 0,24-7 1,-20 10-1,20-10 0,-24 14 0,24-14 0,-25 15 0,25-15 0,-21 15 0,21-15 0,-22 11 1,22-11-1,-19 12 0,19-12 0,-17 8 0,17-8 0,0 0 0,-19 8 0,19-8 0,0 0 0,0 0 0,-17 7-1,17-7 0,0 0-2,0 0-1,0 0-5,0 0-8,13-21-13,-13 21-2,23-23 0,-8 8 0</inkml:trace>
  </inkml:traceGroup>
</inkml:ink>
</file>

<file path=ppt/ink/ink7.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1-05-23T04:02:52.965"/>
    </inkml:context>
    <inkml:brush xml:id="br0">
      <inkml:brushProperty name="width" value="0.04667" units="cm"/>
      <inkml:brushProperty name="height" value="0.04667" units="cm"/>
      <inkml:brushProperty name="color" value="#FFFF00"/>
      <inkml:brushProperty name="fitToCurve" value="1"/>
    </inkml:brush>
  </inkml:definitions>
  <inkml:traceGroup>
    <inkml:annotationXML>
      <emma:emma xmlns:emma="http://www.w3.org/2003/04/emma" version="1.0">
        <emma:interpretation id="{B687425D-34EE-472B-A4B8-A9A37A6AD73B}" emma:medium="tactile" emma:mode="ink">
          <msink:context xmlns:msink="http://schemas.microsoft.com/ink/2010/main" type="inkDrawing" rotatedBoundingBox="5569,8563 6045,9937 5966,9964 5490,8590" semanticType="callout" shapeName="Other">
            <msink:sourceLink direction="with" ref="{777073A0-1E58-432C-ABC8-D9C7FC69352D}"/>
          </msink:context>
        </emma:interpretation>
      </emma:emma>
    </inkml:annotationXML>
    <inkml:trace contextRef="#ctx0" brushRef="#br0">1556-4131 1,'5'-14'3,"-5"14"1,0 0 1,8-20 1,-8 20-1,0 0-1,0 0 1,0 0-1,0 0-1,15-16 0,-15 16-1,0 0 0,0 0 0,0 0 0,0 0 1,0 0 0,0 0 1,0 0 0,0 0 1,0 0 0,7 19 1,-7-19 2,0 18-1,0-18 0,0 27 1,1-11-1,-1 0 0,0 4-2,3 0 0,1 3 0,1 0-1,0 1-1,3 2 0,0 1 0,2 2 0,0 0 0,-1 1 0,1 1 0,0-3-1,-2 1 2,2-4-3,0 0 1,1-2-1,2-2 0,2 0-1,0-1 1,0-1 0,1 1 0,-1-2 0,-2 2 0,-2-1 1,-1 3-1,-2-3 1,-1 3-1,0-4 1,-4 3-2,0-1 1,0 1 0,1-1-1,-1-2 1,-1 1-1,2 1 0,0-2 1,-1 2-1,2-2 1,0 0-1,0 0 1,0 1-1,1 1 0,-1 0 1,3-1-1,-1 3 0,1-1 0,0-1 1,-1 1-1,-1 0 0,1-1 1,-2 1-1,-2-1 0,0-2 1,-1 3-1,0-3 0,1-1 0,0-1 1,-3-16-1,7 26 0,-7-26 0,8 20 0,-8-20 0,7 15 0,-7-15 1,0 0-1,0 0 1,3 16-1,-3-16 0,0 0 1,0 0-1,0 0 1,0 0-1,0 0 0,0 0 0,0 0 0,-15-2-1,15 2-4,0 0-8,2-24-12,3 1-3,4-5-1,-2-13-1,3-3 1</inkml:trace>
  </inkml:traceGroup>
</inkml:ink>
</file>

<file path=ppt/ink/ink8.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1-05-23T04:02:51.176"/>
    </inkml:context>
    <inkml:brush xml:id="br0">
      <inkml:brushProperty name="width" value="0.04667" units="cm"/>
      <inkml:brushProperty name="height" value="0.04667" units="cm"/>
      <inkml:brushProperty name="color" value="#FFFF00"/>
      <inkml:brushProperty name="fitToCurve" value="1"/>
    </inkml:brush>
  </inkml:definitions>
  <inkml:traceGroup>
    <inkml:annotationXML>
      <emma:emma xmlns:emma="http://www.w3.org/2003/04/emma" version="1.0">
        <emma:interpretation id="{03CD0574-9789-49C4-B5DF-CFC5F1C18B2D}" emma:medium="tactile" emma:mode="ink">
          <msink:context xmlns:msink="http://schemas.microsoft.com/ink/2010/main" type="inkDrawing" rotatedBoundingBox="7088,10284 7399,9365 7435,9377 7124,10296" semanticType="callout" shapeName="Other">
            <msink:sourceLink direction="with" ref="{9EBD551D-EE0B-43C6-AFFC-07470D8FDF80}"/>
          </msink:context>
        </emma:interpretation>
      </emma:emma>
    </inkml:annotationXML>
    <inkml:trace contextRef="#ctx0" brushRef="#br0">3168-2478 0,'0'0'5,"0"0"0,0 0 0,0 0 2,0 0 2,0 0 1,-15 14 2,15-14 0,0 0-1,0 0 2,0 0-3,-14 1 1,14-1-3,0 0 0,0-23-1,1 9-2,4-3 0,0-1 0,2-3-1,-1-4-1,4 1 1,0-9-1,1 2 0,3-5-1,2-5 1,-1-2-2,3-3 1,-2-1 0,2 3 0,-2-1 0,1 4 1,-6 2-1,1 5 1,-2 3-1,-2 3 0,0 3 0,-1 2-1,-1 2 0,-1 1 0,2 2 0,-3 0-1,1 2 0,0 1 0,0 0 0,-5 15 0,10-26 1,-10 26-1,10-21-1,-10 21 1,0 0 0,11-20 0,-11 20 0,0 0 0,0 0 0,0 0 0,0 0 0,0 0 0,0 0-1,0 0 0,0 0-1,0 0-2,0 0-4,0 0-9,0 0-9,0 0 0,0 0-3,-1 25 3</inkml:trace>
  </inkml:traceGroup>
</inkml:ink>
</file>

<file path=ppt/ink/ink9.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1-05-23T04:02:48.501"/>
    </inkml:context>
    <inkml:brush xml:id="br0">
      <inkml:brushProperty name="width" value="0.04667" units="cm"/>
      <inkml:brushProperty name="height" value="0.04667" units="cm"/>
      <inkml:brushProperty name="color" value="#FFFF00"/>
      <inkml:brushProperty name="fitToCurve" value="1"/>
    </inkml:brush>
  </inkml:definitions>
  <inkml:traceGroup>
    <inkml:annotationXML>
      <emma:emma xmlns:emma="http://www.w3.org/2003/04/emma" version="1.0">
        <emma:interpretation id="{AFACAAA7-6C4B-4E43-AEBE-C3DBCB58C47F}" emma:medium="tactile" emma:mode="ink">
          <msink:context xmlns:msink="http://schemas.microsoft.com/ink/2010/main" type="inkDrawing" rotatedBoundingBox="8483,11845 9365,11943 9356,12025 8474,11927" semanticType="callout" shapeName="Other">
            <msink:destinationLink direction="with" ref="{5D8651F7-18C5-4E62-AFB5-C84FA8F1817B}"/>
          </msink:context>
        </emma:interpretation>
      </emma:emma>
    </inkml:annotationXML>
    <inkml:trace contextRef="#ctx0" brushRef="#br0">201 1583 21,'0'0'15,"0"0"1,0 0 1,0 0 1,0 0-3,0 0 1,0 0-1,0 0-2,0 0-1,25-7-2,-25 7-1,22-3-3,-22 3-2,32-4 0,-14 4-1,3 0 0,0-1-1,4-1 0,-1-1 0,4 0 0,-3-1 0,-1-1-1,-1 0 1,0 2 0,-5 2-1,2-1 1,-4 2-1,1 2 1,-17-2-1,29 3 0,-29-3 0,28 3 0,-28-3 0,28 3 0,-28-3 0,24 4 0,-24-4-1,20 3 1,-20-3 0,16 5 0,-16-5-1,18 5 1,-18-5 0,19 6-1,-19-6 1,19 7 0,-19-7-1,20 6 1,-20-6-1,15 5 1,-15-5-1,0 0 0,19 10 1,-19-10-1,0 0 0,20 5 0,-20-5 1,0 0-1,16 5 0,-16-5 1,0 0-1,18 3 0,-18-3 0,0 0 0,18 4 0,-18-4 0,0 0 1,18 3-1,-18-3 0,0 0 0,18 6 0,-18-6 1,0 0-1,18 5 0,-18-5 0,0 0 1,20 7-1,-20-7 0,15 1 0,-15-1 0,15 4 0,-15-4 1,14 1-1,-14-1 0,0 0 0,20 2 0,-20-2 0,0 0 0,0 0 0,0 0 0,15 7 0,-15-7 0,0 0 0,0 0 0,0 0 0,0 0 0,0 0 0,0 0 0,14 14 0,-14-14 0,0 0 0,0 0 0,0 0 1,0 0-1,0 0 0,0 0 0,0 0 0,0 0-1,0 0-2,0 0-3,0 0-9,0 0-19,10-21 0,-10 21-1,-6-23 0</inkml:trace>
  </inkml:traceGroup>
</inkml:ink>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BFF32058-3552-4CA3-8CFD-BBE81F84B344}" type="datetimeFigureOut">
              <a:rPr lang="en-AU" smtClean="0"/>
              <a:t>25/06/2011</a:t>
            </a:fld>
            <a:endParaRPr lang="en-AU"/>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AU"/>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12499D41-5450-49AA-B991-54B937A685F4}" type="slidenum">
              <a:rPr lang="en-AU" smtClean="0"/>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FF32058-3552-4CA3-8CFD-BBE81F84B344}" type="datetimeFigureOut">
              <a:rPr lang="en-AU" smtClean="0"/>
              <a:t>25/06/2011</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12499D41-5450-49AA-B991-54B937A685F4}"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BFF32058-3552-4CA3-8CFD-BBE81F84B344}" type="datetimeFigureOut">
              <a:rPr lang="en-AU" smtClean="0"/>
              <a:t>25/06/2011</a:t>
            </a:fld>
            <a:endParaRPr lang="en-AU"/>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AU"/>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12499D41-5450-49AA-B991-54B937A685F4}"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FF32058-3552-4CA3-8CFD-BBE81F84B344}" type="datetimeFigureOut">
              <a:rPr lang="en-AU" smtClean="0"/>
              <a:t>25/06/2011</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12499D41-5450-49AA-B991-54B937A685F4}"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BFF32058-3552-4CA3-8CFD-BBE81F84B344}" type="datetimeFigureOut">
              <a:rPr lang="en-AU" smtClean="0"/>
              <a:t>25/06/2011</a:t>
            </a:fld>
            <a:endParaRPr lang="en-AU"/>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AU"/>
          </a:p>
        </p:txBody>
      </p:sp>
      <p:sp>
        <p:nvSpPr>
          <p:cNvPr id="6" name="Slide Number Placeholder 5"/>
          <p:cNvSpPr>
            <a:spLocks noGrp="1"/>
          </p:cNvSpPr>
          <p:nvPr>
            <p:ph type="sldNum" sz="quarter" idx="12"/>
          </p:nvPr>
        </p:nvSpPr>
        <p:spPr>
          <a:xfrm>
            <a:off x="6733952" y="6555112"/>
            <a:ext cx="588336" cy="228600"/>
          </a:xfrm>
        </p:spPr>
        <p:txBody>
          <a:bodyPr/>
          <a:lstStyle>
            <a:extLst/>
          </a:lstStyle>
          <a:p>
            <a:fld id="{12499D41-5450-49AA-B991-54B937A685F4}" type="slidenum">
              <a:rPr lang="en-AU" smtClean="0"/>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FF32058-3552-4CA3-8CFD-BBE81F84B344}" type="datetimeFigureOut">
              <a:rPr lang="en-AU" smtClean="0"/>
              <a:t>25/06/2011</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12499D41-5450-49AA-B991-54B937A685F4}"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FF32058-3552-4CA3-8CFD-BBE81F84B344}" type="datetimeFigureOut">
              <a:rPr lang="en-AU" smtClean="0"/>
              <a:t>25/06/2011</a:t>
            </a:fld>
            <a:endParaRPr lang="en-AU"/>
          </a:p>
        </p:txBody>
      </p:sp>
      <p:sp>
        <p:nvSpPr>
          <p:cNvPr id="8" name="Footer Placeholder 7"/>
          <p:cNvSpPr>
            <a:spLocks noGrp="1"/>
          </p:cNvSpPr>
          <p:nvPr>
            <p:ph type="ftr" sz="quarter" idx="11"/>
          </p:nvPr>
        </p:nvSpPr>
        <p:spPr/>
        <p:txBody>
          <a:bodyPr/>
          <a:lstStyle>
            <a:extLst/>
          </a:lstStyle>
          <a:p>
            <a:endParaRPr lang="en-AU"/>
          </a:p>
        </p:txBody>
      </p:sp>
      <p:sp>
        <p:nvSpPr>
          <p:cNvPr id="9" name="Slide Number Placeholder 8"/>
          <p:cNvSpPr>
            <a:spLocks noGrp="1"/>
          </p:cNvSpPr>
          <p:nvPr>
            <p:ph type="sldNum" sz="quarter" idx="12"/>
          </p:nvPr>
        </p:nvSpPr>
        <p:spPr/>
        <p:txBody>
          <a:bodyPr/>
          <a:lstStyle>
            <a:extLst/>
          </a:lstStyle>
          <a:p>
            <a:fld id="{12499D41-5450-49AA-B991-54B937A685F4}"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FF32058-3552-4CA3-8CFD-BBE81F84B344}" type="datetimeFigureOut">
              <a:rPr lang="en-AU" smtClean="0"/>
              <a:t>25/06/2011</a:t>
            </a:fld>
            <a:endParaRPr lang="en-AU"/>
          </a:p>
        </p:txBody>
      </p:sp>
      <p:sp>
        <p:nvSpPr>
          <p:cNvPr id="4" name="Footer Placeholder 3"/>
          <p:cNvSpPr>
            <a:spLocks noGrp="1"/>
          </p:cNvSpPr>
          <p:nvPr>
            <p:ph type="ftr" sz="quarter" idx="11"/>
          </p:nvPr>
        </p:nvSpPr>
        <p:spPr/>
        <p:txBody>
          <a:bodyPr/>
          <a:lstStyle>
            <a:extLst/>
          </a:lstStyle>
          <a:p>
            <a:endParaRPr lang="en-AU"/>
          </a:p>
        </p:txBody>
      </p:sp>
      <p:sp>
        <p:nvSpPr>
          <p:cNvPr id="5" name="Slide Number Placeholder 4"/>
          <p:cNvSpPr>
            <a:spLocks noGrp="1"/>
          </p:cNvSpPr>
          <p:nvPr>
            <p:ph type="sldNum" sz="quarter" idx="12"/>
          </p:nvPr>
        </p:nvSpPr>
        <p:spPr/>
        <p:txBody>
          <a:bodyPr/>
          <a:lstStyle>
            <a:extLst/>
          </a:lstStyle>
          <a:p>
            <a:fld id="{12499D41-5450-49AA-B991-54B937A685F4}"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BFF32058-3552-4CA3-8CFD-BBE81F84B344}" type="datetimeFigureOut">
              <a:rPr lang="en-AU" smtClean="0"/>
              <a:t>25/06/2011</a:t>
            </a:fld>
            <a:endParaRPr lang="en-AU"/>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AU"/>
          </a:p>
        </p:txBody>
      </p:sp>
      <p:sp>
        <p:nvSpPr>
          <p:cNvPr id="4" name="Slide Number Placeholder 3"/>
          <p:cNvSpPr>
            <a:spLocks noGrp="1"/>
          </p:cNvSpPr>
          <p:nvPr>
            <p:ph type="sldNum" sz="quarter" idx="12"/>
          </p:nvPr>
        </p:nvSpPr>
        <p:spPr/>
        <p:txBody>
          <a:bodyPr/>
          <a:lstStyle>
            <a:extLst/>
          </a:lstStyle>
          <a:p>
            <a:fld id="{12499D41-5450-49AA-B991-54B937A685F4}"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FF32058-3552-4CA3-8CFD-BBE81F84B344}" type="datetimeFigureOut">
              <a:rPr lang="en-AU" smtClean="0"/>
              <a:t>25/06/2011</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12499D41-5450-49AA-B991-54B937A685F4}"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BFF32058-3552-4CA3-8CFD-BBE81F84B344}" type="datetimeFigureOut">
              <a:rPr lang="en-AU" smtClean="0"/>
              <a:t>25/06/2011</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12499D41-5450-49AA-B991-54B937A685F4}" type="slidenum">
              <a:rPr lang="en-AU" smtClean="0"/>
              <a:t>‹#›</a:t>
            </a:fld>
            <a:endParaRPr lang="en-AU"/>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BFF32058-3552-4CA3-8CFD-BBE81F84B344}" type="datetimeFigureOut">
              <a:rPr lang="en-AU" smtClean="0"/>
              <a:t>25/06/2011</a:t>
            </a:fld>
            <a:endParaRPr lang="en-AU"/>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AU"/>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12499D41-5450-49AA-B991-54B937A685F4}" type="slidenum">
              <a:rPr lang="en-AU" smtClean="0"/>
              <a:t>‹#›</a:t>
            </a:fld>
            <a:endParaRPr lang="en-A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customXml" Target="../ink/ink4.xml"/><Relationship Id="rId13" Type="http://schemas.openxmlformats.org/officeDocument/2006/relationships/image" Target="../media/image8.emf"/><Relationship Id="rId18" Type="http://schemas.openxmlformats.org/officeDocument/2006/relationships/customXml" Target="../ink/ink9.xml"/><Relationship Id="rId26" Type="http://schemas.openxmlformats.org/officeDocument/2006/relationships/customXml" Target="../ink/ink13.xml"/><Relationship Id="rId3" Type="http://schemas.openxmlformats.org/officeDocument/2006/relationships/image" Target="../media/image3.emf"/><Relationship Id="rId21" Type="http://schemas.openxmlformats.org/officeDocument/2006/relationships/image" Target="../media/image12.emf"/><Relationship Id="rId7" Type="http://schemas.openxmlformats.org/officeDocument/2006/relationships/image" Target="../media/image5.emf"/><Relationship Id="rId12" Type="http://schemas.openxmlformats.org/officeDocument/2006/relationships/customXml" Target="../ink/ink6.xml"/><Relationship Id="rId17" Type="http://schemas.openxmlformats.org/officeDocument/2006/relationships/image" Target="../media/image10.emf"/><Relationship Id="rId25" Type="http://schemas.openxmlformats.org/officeDocument/2006/relationships/image" Target="../media/image14.emf"/><Relationship Id="rId2" Type="http://schemas.openxmlformats.org/officeDocument/2006/relationships/customXml" Target="../ink/ink1.xml"/><Relationship Id="rId16" Type="http://schemas.openxmlformats.org/officeDocument/2006/relationships/customXml" Target="../ink/ink8.xml"/><Relationship Id="rId20" Type="http://schemas.openxmlformats.org/officeDocument/2006/relationships/customXml" Target="../ink/ink10.xml"/><Relationship Id="rId29" Type="http://schemas.openxmlformats.org/officeDocument/2006/relationships/image" Target="../media/image16.emf"/><Relationship Id="rId1" Type="http://schemas.openxmlformats.org/officeDocument/2006/relationships/slideLayout" Target="../slideLayouts/slideLayout2.xml"/><Relationship Id="rId6" Type="http://schemas.openxmlformats.org/officeDocument/2006/relationships/customXml" Target="../ink/ink3.xml"/><Relationship Id="rId11" Type="http://schemas.openxmlformats.org/officeDocument/2006/relationships/image" Target="../media/image7.emf"/><Relationship Id="rId24" Type="http://schemas.openxmlformats.org/officeDocument/2006/relationships/customXml" Target="../ink/ink12.xml"/><Relationship Id="rId5" Type="http://schemas.openxmlformats.org/officeDocument/2006/relationships/image" Target="../media/image4.emf"/><Relationship Id="rId15" Type="http://schemas.openxmlformats.org/officeDocument/2006/relationships/image" Target="../media/image9.emf"/><Relationship Id="rId23" Type="http://schemas.openxmlformats.org/officeDocument/2006/relationships/image" Target="../media/image13.emf"/><Relationship Id="rId28" Type="http://schemas.openxmlformats.org/officeDocument/2006/relationships/customXml" Target="../ink/ink14.xml"/><Relationship Id="rId10" Type="http://schemas.openxmlformats.org/officeDocument/2006/relationships/customXml" Target="../ink/ink5.xml"/><Relationship Id="rId19" Type="http://schemas.openxmlformats.org/officeDocument/2006/relationships/image" Target="../media/image11.emf"/><Relationship Id="rId4" Type="http://schemas.openxmlformats.org/officeDocument/2006/relationships/customXml" Target="../ink/ink2.xml"/><Relationship Id="rId9" Type="http://schemas.openxmlformats.org/officeDocument/2006/relationships/image" Target="../media/image6.emf"/><Relationship Id="rId14" Type="http://schemas.openxmlformats.org/officeDocument/2006/relationships/customXml" Target="../ink/ink7.xml"/><Relationship Id="rId22" Type="http://schemas.openxmlformats.org/officeDocument/2006/relationships/customXml" Target="../ink/ink11.xml"/><Relationship Id="rId27" Type="http://schemas.openxmlformats.org/officeDocument/2006/relationships/image" Target="../media/image15.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customXml" Target="../ink/ink1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AU" dirty="0" smtClean="0"/>
              <a:t>Global Problem Solved!</a:t>
            </a:r>
            <a:endParaRPr lang="en-AU" dirty="0"/>
          </a:p>
        </p:txBody>
      </p:sp>
      <p:sp>
        <p:nvSpPr>
          <p:cNvPr id="3" name="Subtitle 2"/>
          <p:cNvSpPr>
            <a:spLocks noGrp="1"/>
          </p:cNvSpPr>
          <p:nvPr>
            <p:ph type="subTitle" idx="1"/>
          </p:nvPr>
        </p:nvSpPr>
        <p:spPr/>
        <p:txBody>
          <a:bodyPr/>
          <a:lstStyle/>
          <a:p>
            <a:r>
              <a:rPr lang="en-AU" dirty="0" smtClean="0"/>
              <a:t>By Simon Bartnik</a:t>
            </a:r>
            <a:endParaRPr lang="en-AU" dirty="0"/>
          </a:p>
        </p:txBody>
      </p:sp>
    </p:spTree>
    <p:extLst>
      <p:ext uri="{BB962C8B-B14F-4D97-AF65-F5344CB8AC3E}">
        <p14:creationId xmlns:p14="http://schemas.microsoft.com/office/powerpoint/2010/main" val="195790454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Hydro-ELECTRIC PLANT</a:t>
            </a:r>
            <a:endParaRPr lang="en-AU" dirty="0"/>
          </a:p>
        </p:txBody>
      </p:sp>
      <p:sp>
        <p:nvSpPr>
          <p:cNvPr id="3" name="Content Placeholder 2"/>
          <p:cNvSpPr>
            <a:spLocks noGrp="1"/>
          </p:cNvSpPr>
          <p:nvPr>
            <p:ph idx="1"/>
          </p:nvPr>
        </p:nvSpPr>
        <p:spPr/>
        <p:txBody>
          <a:bodyPr/>
          <a:lstStyle/>
          <a:p>
            <a:endParaRPr lang="en-AU"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1596608"/>
            <a:ext cx="6418684" cy="4724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81851306"/>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Cost</a:t>
            </a:r>
            <a:endParaRPr lang="en-AU" dirty="0"/>
          </a:p>
        </p:txBody>
      </p:sp>
      <p:sp>
        <p:nvSpPr>
          <p:cNvPr id="3" name="Content Placeholder 2"/>
          <p:cNvSpPr>
            <a:spLocks noGrp="1"/>
          </p:cNvSpPr>
          <p:nvPr>
            <p:ph idx="1"/>
          </p:nvPr>
        </p:nvSpPr>
        <p:spPr>
          <a:xfrm>
            <a:off x="1043493" y="2323652"/>
            <a:ext cx="3384492" cy="3508977"/>
          </a:xfrm>
        </p:spPr>
        <p:txBody>
          <a:bodyPr>
            <a:normAutofit fontScale="85000" lnSpcReduction="10000"/>
          </a:bodyPr>
          <a:lstStyle/>
          <a:p>
            <a:r>
              <a:rPr lang="en-AU" dirty="0" smtClean="0"/>
              <a:t>This idea may cost more than a new coal fire plant but it would be much better for the environment and be more productive.</a:t>
            </a:r>
          </a:p>
          <a:p>
            <a:r>
              <a:rPr lang="en-AU" dirty="0" smtClean="0"/>
              <a:t>Cost on maintenance wouldn’t cost much more than maintaining an underwater tunnel.</a:t>
            </a:r>
            <a:endParaRPr lang="en-AU"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5269" y="2398983"/>
            <a:ext cx="3965163" cy="262907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82873514"/>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Costs of power plants </a:t>
            </a:r>
            <a:endParaRPr lang="en-AU"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407976787"/>
              </p:ext>
            </p:extLst>
          </p:nvPr>
        </p:nvGraphicFramePr>
        <p:xfrm>
          <a:off x="457200" y="1988839"/>
          <a:ext cx="6491064" cy="446752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531390729"/>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259632" y="2636912"/>
            <a:ext cx="7272808" cy="1569660"/>
          </a:xfrm>
          <a:prstGeom prst="rect">
            <a:avLst/>
          </a:prstGeom>
          <a:noFill/>
        </p:spPr>
        <p:txBody>
          <a:bodyPr wrap="square" lIns="91440" tIns="45720" rIns="91440" bIns="45720">
            <a:spAutoFit/>
            <a:scene3d>
              <a:camera prst="isometricOffAxis1Right"/>
              <a:lightRig rig="contrasting" dir="t">
                <a:rot lat="0" lon="0" rev="4500000"/>
              </a:lightRig>
            </a:scene3d>
            <a:sp3d extrusionH="57150" contourW="6350" prstMaterial="metal">
              <a:bevelT w="127000" h="31750" prst="hardEdge"/>
              <a:contourClr>
                <a:schemeClr val="accent1">
                  <a:shade val="75000"/>
                </a:schemeClr>
              </a:contourClr>
            </a:sp3d>
          </a:bodyPr>
          <a:lstStyle/>
          <a:p>
            <a:pPr algn="ctr"/>
            <a:r>
              <a:rPr lang="en-US" sz="96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4">
                      <a:satMod val="175000"/>
                      <a:alpha val="40000"/>
                    </a:schemeClr>
                  </a:glow>
                  <a:reflection blurRad="6350" stA="55000" endA="50" endPos="85000" dist="60007" dir="5400000" sy="-100000" algn="bl" rotWithShape="0"/>
                </a:effectLst>
              </a:rPr>
              <a:t>THANKYOU</a:t>
            </a:r>
            <a:endParaRPr lang="en-US" sz="96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4">
                    <a:satMod val="175000"/>
                    <a:alpha val="40000"/>
                  </a:schemeClr>
                </a:glow>
                <a:reflection blurRad="6350" stA="55000" endA="50" endPos="85000" dist="60007" dir="5400000" sy="-100000" algn="bl" rotWithShape="0"/>
              </a:effectLst>
            </a:endParaRPr>
          </a:p>
        </p:txBody>
      </p:sp>
    </p:spTree>
    <p:extLst>
      <p:ext uri="{BB962C8B-B14F-4D97-AF65-F5344CB8AC3E}">
        <p14:creationId xmlns:p14="http://schemas.microsoft.com/office/powerpoint/2010/main" val="2675649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Problems</a:t>
            </a:r>
            <a:endParaRPr lang="en-AU" dirty="0"/>
          </a:p>
        </p:txBody>
      </p:sp>
      <p:sp>
        <p:nvSpPr>
          <p:cNvPr id="3" name="Content Placeholder 2"/>
          <p:cNvSpPr>
            <a:spLocks noGrp="1"/>
          </p:cNvSpPr>
          <p:nvPr>
            <p:ph idx="1"/>
          </p:nvPr>
        </p:nvSpPr>
        <p:spPr>
          <a:xfrm>
            <a:off x="1043492" y="2323652"/>
            <a:ext cx="3456499" cy="3508977"/>
          </a:xfrm>
        </p:spPr>
        <p:txBody>
          <a:bodyPr>
            <a:normAutofit/>
          </a:bodyPr>
          <a:lstStyle/>
          <a:p>
            <a:r>
              <a:rPr lang="en-AU" dirty="0" smtClean="0"/>
              <a:t>The Problems I have chosen are the rising sea levels, Energy and the worlds water supply.</a:t>
            </a:r>
            <a:endParaRPr lang="en-AU"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20126" y="3432222"/>
            <a:ext cx="2976210" cy="27837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52172120"/>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Why are these problems (Water)</a:t>
            </a:r>
            <a:endParaRPr lang="en-AU" dirty="0"/>
          </a:p>
        </p:txBody>
      </p:sp>
      <p:sp>
        <p:nvSpPr>
          <p:cNvPr id="3" name="Content Placeholder 2"/>
          <p:cNvSpPr>
            <a:spLocks noGrp="1"/>
          </p:cNvSpPr>
          <p:nvPr>
            <p:ph idx="1"/>
          </p:nvPr>
        </p:nvSpPr>
        <p:spPr>
          <a:xfrm>
            <a:off x="1043493" y="2323652"/>
            <a:ext cx="3960556" cy="3508977"/>
          </a:xfrm>
        </p:spPr>
        <p:txBody>
          <a:bodyPr>
            <a:normAutofit fontScale="92500" lnSpcReduction="10000"/>
          </a:bodyPr>
          <a:lstStyle/>
          <a:p>
            <a:r>
              <a:rPr lang="en-AU" dirty="0" smtClean="0"/>
              <a:t>The Global water supply is a problem because some people and famers are not getting the water they need to grow crops and drink so by pumping water from the ocean there would be much more water to go around.</a:t>
            </a:r>
            <a:endParaRPr lang="en-AU" dirty="0"/>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8005"/>
          <a:stretch/>
        </p:blipFill>
        <p:spPr bwMode="auto">
          <a:xfrm>
            <a:off x="5076055" y="2924944"/>
            <a:ext cx="3490965" cy="22922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55566933"/>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Electricity</a:t>
            </a:r>
            <a:endParaRPr lang="en-AU" dirty="0"/>
          </a:p>
        </p:txBody>
      </p:sp>
      <p:sp>
        <p:nvSpPr>
          <p:cNvPr id="3" name="Content Placeholder 2"/>
          <p:cNvSpPr>
            <a:spLocks noGrp="1"/>
          </p:cNvSpPr>
          <p:nvPr>
            <p:ph idx="1"/>
          </p:nvPr>
        </p:nvSpPr>
        <p:spPr>
          <a:xfrm>
            <a:off x="611560" y="1889467"/>
            <a:ext cx="3888433" cy="3987805"/>
          </a:xfrm>
        </p:spPr>
        <p:txBody>
          <a:bodyPr>
            <a:normAutofit fontScale="85000" lnSpcReduction="20000"/>
          </a:bodyPr>
          <a:lstStyle/>
          <a:p>
            <a:r>
              <a:rPr lang="en-AU" dirty="0" smtClean="0"/>
              <a:t>Most of the world uses fossil fuels for energy and those sources are running out. Some scientists even think that they will be gone by 2020. </a:t>
            </a:r>
            <a:r>
              <a:rPr lang="en-AU" dirty="0"/>
              <a:t>B</a:t>
            </a:r>
            <a:r>
              <a:rPr lang="en-AU" dirty="0" smtClean="0"/>
              <a:t>y generating hydro electricity the world would both reduce co2 levels therefore slowing global warming, and provide sustainable energy for much longer.</a:t>
            </a:r>
            <a:endParaRPr lang="en-AU"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4008" y="2492896"/>
            <a:ext cx="3459812" cy="255840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64796332"/>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Rising sea levels </a:t>
            </a:r>
            <a:endParaRPr lang="en-AU" dirty="0"/>
          </a:p>
        </p:txBody>
      </p:sp>
      <p:sp>
        <p:nvSpPr>
          <p:cNvPr id="3" name="Content Placeholder 2"/>
          <p:cNvSpPr>
            <a:spLocks noGrp="1"/>
          </p:cNvSpPr>
          <p:nvPr>
            <p:ph idx="1"/>
          </p:nvPr>
        </p:nvSpPr>
        <p:spPr>
          <a:xfrm>
            <a:off x="611560" y="2182315"/>
            <a:ext cx="3600515" cy="3508977"/>
          </a:xfrm>
        </p:spPr>
        <p:txBody>
          <a:bodyPr>
            <a:normAutofit fontScale="92500" lnSpcReduction="20000"/>
          </a:bodyPr>
          <a:lstStyle/>
          <a:p>
            <a:r>
              <a:rPr lang="en-AU" dirty="0" smtClean="0"/>
              <a:t>By Pumping water from the ocean for drinking we will also be lowering the sea levels. So instead of the sea levels rising 7 meters in the next 50 years (due to Global warming)we would considerably reduce that height.</a:t>
            </a:r>
            <a:endParaRPr lang="en-AU"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9952" y="2420888"/>
            <a:ext cx="3860745" cy="2743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31406543"/>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My Idea </a:t>
            </a:r>
            <a:endParaRPr lang="en-AU" dirty="0"/>
          </a:p>
        </p:txBody>
      </p:sp>
      <p:sp>
        <p:nvSpPr>
          <p:cNvPr id="3" name="Content Placeholder 2"/>
          <p:cNvSpPr>
            <a:spLocks noGrp="1"/>
          </p:cNvSpPr>
          <p:nvPr>
            <p:ph idx="1"/>
          </p:nvPr>
        </p:nvSpPr>
        <p:spPr>
          <a:xfrm>
            <a:off x="4211960" y="2238124"/>
            <a:ext cx="3511393" cy="4246929"/>
          </a:xfrm>
        </p:spPr>
        <p:txBody>
          <a:bodyPr>
            <a:normAutofit fontScale="92500"/>
          </a:bodyPr>
          <a:lstStyle/>
          <a:p>
            <a:r>
              <a:rPr lang="en-AU" dirty="0" smtClean="0"/>
              <a:t>It </a:t>
            </a:r>
            <a:r>
              <a:rPr lang="en-AU" dirty="0"/>
              <a:t>is believed that in 50 years’ time the sea levels </a:t>
            </a:r>
            <a:r>
              <a:rPr lang="en-AU" dirty="0" smtClean="0"/>
              <a:t>will have risen </a:t>
            </a:r>
            <a:r>
              <a:rPr lang="en-AU" dirty="0"/>
              <a:t>more than seven meters </a:t>
            </a:r>
            <a:r>
              <a:rPr lang="en-AU" dirty="0" smtClean="0"/>
              <a:t>(due to global warming) my </a:t>
            </a:r>
            <a:r>
              <a:rPr lang="en-AU" dirty="0"/>
              <a:t>solution for this is to use the sea water for drinking as well as for generating electricity.</a:t>
            </a:r>
          </a:p>
          <a:p>
            <a:endParaRPr lang="en-AU" dirty="0"/>
          </a:p>
        </p:txBody>
      </p:sp>
      <mc:AlternateContent xmlns:mc="http://schemas.openxmlformats.org/markup-compatibility/2006" xmlns:p14="http://schemas.microsoft.com/office/powerpoint/2010/main">
        <mc:Choice Requires="p14">
          <p:contentPart p14:bwMode="auto" r:id="rId2">
            <p14:nvContentPartPr>
              <p14:cNvPr id="26" name="Ink 25"/>
              <p14:cNvContentPartPr/>
              <p14:nvPr/>
            </p14:nvContentPartPr>
            <p14:xfrm>
              <a:off x="1710815" y="3796389"/>
              <a:ext cx="417960" cy="565200"/>
            </p14:xfrm>
          </p:contentPart>
        </mc:Choice>
        <mc:Fallback xmlns="">
          <p:pic>
            <p:nvPicPr>
              <p:cNvPr id="26" name="Ink 25"/>
              <p:cNvPicPr/>
              <p:nvPr/>
            </p:nvPicPr>
            <p:blipFill>
              <a:blip r:embed="rId3"/>
              <a:stretch>
                <a:fillRect/>
              </a:stretch>
            </p:blipFill>
            <p:spPr>
              <a:xfrm>
                <a:off x="1699295" y="3783789"/>
                <a:ext cx="435600" cy="58176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27" name="Ink 26"/>
              <p14:cNvContentPartPr/>
              <p14:nvPr/>
            </p14:nvContentPartPr>
            <p14:xfrm>
              <a:off x="2586695" y="3851829"/>
              <a:ext cx="270000" cy="637560"/>
            </p14:xfrm>
          </p:contentPart>
        </mc:Choice>
        <mc:Fallback xmlns="">
          <p:pic>
            <p:nvPicPr>
              <p:cNvPr id="27" name="Ink 26"/>
              <p:cNvPicPr/>
              <p:nvPr/>
            </p:nvPicPr>
            <p:blipFill>
              <a:blip r:embed="rId5"/>
              <a:stretch>
                <a:fillRect/>
              </a:stretch>
            </p:blipFill>
            <p:spPr>
              <a:xfrm>
                <a:off x="2581655" y="3843549"/>
                <a:ext cx="288000" cy="6588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29" name="Ink 28"/>
              <p14:cNvContentPartPr/>
              <p14:nvPr/>
            </p14:nvContentPartPr>
            <p14:xfrm>
              <a:off x="1427135" y="4590909"/>
              <a:ext cx="1015200" cy="703440"/>
            </p14:xfrm>
          </p:contentPart>
        </mc:Choice>
        <mc:Fallback xmlns="">
          <p:pic>
            <p:nvPicPr>
              <p:cNvPr id="29" name="Ink 28"/>
              <p:cNvPicPr/>
              <p:nvPr/>
            </p:nvPicPr>
            <p:blipFill>
              <a:blip r:embed="rId7"/>
              <a:stretch>
                <a:fillRect/>
              </a:stretch>
            </p:blipFill>
            <p:spPr>
              <a:xfrm>
                <a:off x="1424615" y="4578669"/>
                <a:ext cx="1026000" cy="72612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30" name="Ink 29"/>
              <p14:cNvContentPartPr/>
              <p14:nvPr/>
            </p14:nvContentPartPr>
            <p14:xfrm>
              <a:off x="1793615" y="3815109"/>
              <a:ext cx="963000" cy="1266840"/>
            </p14:xfrm>
          </p:contentPart>
        </mc:Choice>
        <mc:Fallback xmlns="">
          <p:pic>
            <p:nvPicPr>
              <p:cNvPr id="30" name="Ink 29"/>
              <p:cNvPicPr/>
              <p:nvPr/>
            </p:nvPicPr>
            <p:blipFill>
              <a:blip r:embed="rId9"/>
              <a:stretch>
                <a:fillRect/>
              </a:stretch>
            </p:blipFill>
            <p:spPr>
              <a:xfrm>
                <a:off x="1786055" y="3802509"/>
                <a:ext cx="984240" cy="129384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4105" name="Ink 4104"/>
              <p14:cNvContentPartPr/>
              <p14:nvPr/>
            </p14:nvContentPartPr>
            <p14:xfrm>
              <a:off x="1874615" y="3874869"/>
              <a:ext cx="804600" cy="905040"/>
            </p14:xfrm>
          </p:contentPart>
        </mc:Choice>
        <mc:Fallback xmlns="">
          <p:pic>
            <p:nvPicPr>
              <p:cNvPr id="4105" name="Ink 4104"/>
              <p:cNvPicPr/>
              <p:nvPr/>
            </p:nvPicPr>
            <p:blipFill>
              <a:blip r:embed="rId11"/>
              <a:stretch>
                <a:fillRect/>
              </a:stretch>
            </p:blipFill>
            <p:spPr>
              <a:xfrm>
                <a:off x="1870655" y="3862989"/>
                <a:ext cx="820080" cy="92772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4107" name="Ink 4106"/>
              <p14:cNvContentPartPr/>
              <p14:nvPr/>
            </p14:nvContentPartPr>
            <p14:xfrm>
              <a:off x="2978375" y="3724389"/>
              <a:ext cx="498600" cy="230040"/>
            </p14:xfrm>
          </p:contentPart>
        </mc:Choice>
        <mc:Fallback xmlns="">
          <p:pic>
            <p:nvPicPr>
              <p:cNvPr id="4107" name="Ink 4106"/>
              <p:cNvPicPr/>
              <p:nvPr/>
            </p:nvPicPr>
            <p:blipFill>
              <a:blip r:embed="rId13"/>
              <a:stretch>
                <a:fillRect/>
              </a:stretch>
            </p:blipFill>
            <p:spPr>
              <a:xfrm>
                <a:off x="2967935" y="3711069"/>
                <a:ext cx="522360" cy="25380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4108" name="Ink 4107"/>
              <p14:cNvContentPartPr/>
              <p14:nvPr/>
            </p14:nvContentPartPr>
            <p14:xfrm>
              <a:off x="1987295" y="3086109"/>
              <a:ext cx="172080" cy="500040"/>
            </p14:xfrm>
          </p:contentPart>
        </mc:Choice>
        <mc:Fallback xmlns="">
          <p:pic>
            <p:nvPicPr>
              <p:cNvPr id="4108" name="Ink 4107"/>
              <p:cNvPicPr/>
              <p:nvPr/>
            </p:nvPicPr>
            <p:blipFill>
              <a:blip r:embed="rId15"/>
              <a:stretch>
                <a:fillRect/>
              </a:stretch>
            </p:blipFill>
            <p:spPr>
              <a:xfrm>
                <a:off x="1985135" y="3080349"/>
                <a:ext cx="180000" cy="51804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4109" name="Ink 4108"/>
              <p14:cNvContentPartPr/>
              <p14:nvPr/>
            </p14:nvContentPartPr>
            <p14:xfrm>
              <a:off x="2557895" y="3376269"/>
              <a:ext cx="109080" cy="327960"/>
            </p14:xfrm>
          </p:contentPart>
        </mc:Choice>
        <mc:Fallback xmlns="">
          <p:pic>
            <p:nvPicPr>
              <p:cNvPr id="4109" name="Ink 4108"/>
              <p:cNvPicPr/>
              <p:nvPr/>
            </p:nvPicPr>
            <p:blipFill>
              <a:blip r:embed="rId17"/>
              <a:stretch>
                <a:fillRect/>
              </a:stretch>
            </p:blipFill>
            <p:spPr>
              <a:xfrm>
                <a:off x="2549255" y="3364389"/>
                <a:ext cx="129600" cy="34812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4110" name="Ink 4109"/>
              <p14:cNvContentPartPr/>
              <p14:nvPr/>
            </p14:nvContentPartPr>
            <p14:xfrm>
              <a:off x="3050735" y="4278789"/>
              <a:ext cx="318600" cy="42480"/>
            </p14:xfrm>
          </p:contentPart>
        </mc:Choice>
        <mc:Fallback xmlns="">
          <p:pic>
            <p:nvPicPr>
              <p:cNvPr id="4110" name="Ink 4109"/>
              <p:cNvPicPr/>
              <p:nvPr/>
            </p:nvPicPr>
            <p:blipFill>
              <a:blip r:embed="rId19"/>
              <a:stretch>
                <a:fillRect/>
              </a:stretch>
            </p:blipFill>
            <p:spPr>
              <a:xfrm>
                <a:off x="3040655" y="4265829"/>
                <a:ext cx="339120" cy="6948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4112" name="Ink 4111"/>
              <p14:cNvContentPartPr/>
              <p14:nvPr/>
            </p14:nvContentPartPr>
            <p14:xfrm>
              <a:off x="1508855" y="3576429"/>
              <a:ext cx="239400" cy="213120"/>
            </p14:xfrm>
          </p:contentPart>
        </mc:Choice>
        <mc:Fallback xmlns="">
          <p:pic>
            <p:nvPicPr>
              <p:cNvPr id="4112" name="Ink 4111"/>
              <p:cNvPicPr/>
              <p:nvPr/>
            </p:nvPicPr>
            <p:blipFill>
              <a:blip r:embed="rId21"/>
              <a:stretch>
                <a:fillRect/>
              </a:stretch>
            </p:blipFill>
            <p:spPr>
              <a:xfrm>
                <a:off x="1500935" y="3571029"/>
                <a:ext cx="258840" cy="23004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4113" name="Ink 4112"/>
              <p14:cNvContentPartPr/>
              <p14:nvPr/>
            </p14:nvContentPartPr>
            <p14:xfrm>
              <a:off x="1903415" y="4235229"/>
              <a:ext cx="718920" cy="736920"/>
            </p14:xfrm>
          </p:contentPart>
        </mc:Choice>
        <mc:Fallback xmlns="">
          <p:pic>
            <p:nvPicPr>
              <p:cNvPr id="4113" name="Ink 4112"/>
              <p:cNvPicPr/>
              <p:nvPr/>
            </p:nvPicPr>
            <p:blipFill>
              <a:blip r:embed="rId23"/>
              <a:stretch>
                <a:fillRect/>
              </a:stretch>
            </p:blipFill>
            <p:spPr>
              <a:xfrm>
                <a:off x="1891535" y="4223349"/>
                <a:ext cx="742680" cy="759600"/>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4114" name="Ink 4113"/>
              <p14:cNvContentPartPr/>
              <p14:nvPr/>
            </p14:nvContentPartPr>
            <p14:xfrm>
              <a:off x="931775" y="4062069"/>
              <a:ext cx="489600" cy="112680"/>
            </p14:xfrm>
          </p:contentPart>
        </mc:Choice>
        <mc:Fallback xmlns="">
          <p:pic>
            <p:nvPicPr>
              <p:cNvPr id="4114" name="Ink 4113"/>
              <p:cNvPicPr/>
              <p:nvPr/>
            </p:nvPicPr>
            <p:blipFill>
              <a:blip r:embed="rId25"/>
              <a:stretch>
                <a:fillRect/>
              </a:stretch>
            </p:blipFill>
            <p:spPr>
              <a:xfrm>
                <a:off x="923855" y="4057029"/>
                <a:ext cx="502560" cy="12996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4115" name="Ink 4114"/>
              <p14:cNvContentPartPr/>
              <p14:nvPr/>
            </p14:nvContentPartPr>
            <p14:xfrm>
              <a:off x="971735" y="4093029"/>
              <a:ext cx="480600" cy="69840"/>
            </p14:xfrm>
          </p:contentPart>
        </mc:Choice>
        <mc:Fallback xmlns="">
          <p:pic>
            <p:nvPicPr>
              <p:cNvPr id="4115" name="Ink 4114"/>
              <p:cNvPicPr/>
              <p:nvPr/>
            </p:nvPicPr>
            <p:blipFill>
              <a:blip r:embed="rId27"/>
              <a:stretch>
                <a:fillRect/>
              </a:stretch>
            </p:blipFill>
            <p:spPr>
              <a:xfrm>
                <a:off x="960215" y="4081869"/>
                <a:ext cx="495000" cy="91800"/>
              </a:xfrm>
              <a:prstGeom prst="rect">
                <a:avLst/>
              </a:prstGeom>
            </p:spPr>
          </p:pic>
        </mc:Fallback>
      </mc:AlternateContent>
      <mc:AlternateContent xmlns:mc="http://schemas.openxmlformats.org/markup-compatibility/2006" xmlns:p14="http://schemas.microsoft.com/office/powerpoint/2010/main">
        <mc:Choice Requires="p14">
          <p:contentPart p14:bwMode="auto" r:id="rId28">
            <p14:nvContentPartPr>
              <p14:cNvPr id="4129" name="Ink 4128"/>
              <p14:cNvContentPartPr/>
              <p14:nvPr/>
            </p14:nvContentPartPr>
            <p14:xfrm>
              <a:off x="2086655" y="4594509"/>
              <a:ext cx="1041480" cy="1070640"/>
            </p14:xfrm>
          </p:contentPart>
        </mc:Choice>
        <mc:Fallback xmlns="">
          <p:pic>
            <p:nvPicPr>
              <p:cNvPr id="4129" name="Ink 4128"/>
              <p:cNvPicPr/>
              <p:nvPr/>
            </p:nvPicPr>
            <p:blipFill>
              <a:blip r:embed="rId29"/>
              <a:stretch>
                <a:fillRect/>
              </a:stretch>
            </p:blipFill>
            <p:spPr>
              <a:xfrm>
                <a:off x="2079455" y="4584429"/>
                <a:ext cx="1060920" cy="1085040"/>
              </a:xfrm>
              <a:prstGeom prst="rect">
                <a:avLst/>
              </a:prstGeom>
            </p:spPr>
          </p:pic>
        </mc:Fallback>
      </mc:AlternateContent>
    </p:spTree>
    <p:extLst>
      <p:ext uri="{BB962C8B-B14F-4D97-AF65-F5344CB8AC3E}">
        <p14:creationId xmlns:p14="http://schemas.microsoft.com/office/powerpoint/2010/main" val="3775925696"/>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Explanation</a:t>
            </a:r>
            <a:endParaRPr lang="en-AU" dirty="0"/>
          </a:p>
        </p:txBody>
      </p:sp>
      <p:sp>
        <p:nvSpPr>
          <p:cNvPr id="3" name="Content Placeholder 2"/>
          <p:cNvSpPr>
            <a:spLocks noGrp="1"/>
          </p:cNvSpPr>
          <p:nvPr>
            <p:ph idx="1"/>
          </p:nvPr>
        </p:nvSpPr>
        <p:spPr/>
        <p:txBody>
          <a:bodyPr/>
          <a:lstStyle/>
          <a:p>
            <a:pPr marL="137160" indent="0">
              <a:buNone/>
            </a:pPr>
            <a:r>
              <a:rPr lang="en-AU" dirty="0" smtClean="0"/>
              <a:t>My Idea would work by pumping water </a:t>
            </a:r>
            <a:r>
              <a:rPr lang="en-AU" dirty="0"/>
              <a:t>from the rising oceans through large water pipes, they would then run through a series of turbines that would generate electricity like the</a:t>
            </a:r>
            <a:r>
              <a:rPr lang="en-AU" i="1" dirty="0"/>
              <a:t> snowy hydro </a:t>
            </a:r>
            <a:r>
              <a:rPr lang="en-AU" dirty="0"/>
              <a:t>program (that operates in the Australian alps) Then it would go through a </a:t>
            </a:r>
            <a:r>
              <a:rPr lang="en-AU" dirty="0" smtClean="0"/>
              <a:t>desalination plant </a:t>
            </a:r>
            <a:r>
              <a:rPr lang="en-AU" dirty="0"/>
              <a:t>to </a:t>
            </a:r>
            <a:r>
              <a:rPr lang="en-AU" dirty="0" smtClean="0"/>
              <a:t>remove all of the </a:t>
            </a:r>
            <a:r>
              <a:rPr lang="en-AU" dirty="0"/>
              <a:t>bugs, salt and plankton that live in it for us to then drink.</a:t>
            </a:r>
          </a:p>
          <a:p>
            <a:endParaRPr lang="en-AU" dirty="0"/>
          </a:p>
        </p:txBody>
      </p:sp>
    </p:spTree>
    <p:extLst>
      <p:ext uri="{BB962C8B-B14F-4D97-AF65-F5344CB8AC3E}">
        <p14:creationId xmlns:p14="http://schemas.microsoft.com/office/powerpoint/2010/main" val="1969440887"/>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Diagram</a:t>
            </a:r>
            <a:endParaRPr lang="en-AU" dirty="0"/>
          </a:p>
        </p:txBody>
      </p:sp>
      <p:sp>
        <p:nvSpPr>
          <p:cNvPr id="4" name="Rectangle 3"/>
          <p:cNvSpPr/>
          <p:nvPr/>
        </p:nvSpPr>
        <p:spPr>
          <a:xfrm rot="21066436">
            <a:off x="1256045" y="5305742"/>
            <a:ext cx="2276475" cy="228600"/>
          </a:xfrm>
          <a:prstGeom prst="rect">
            <a:avLst/>
          </a:prstGeom>
        </p:spPr>
        <p:style>
          <a:lnRef idx="0">
            <a:schemeClr val="accent6"/>
          </a:lnRef>
          <a:fillRef idx="3">
            <a:schemeClr val="accent6"/>
          </a:fillRef>
          <a:effectRef idx="3">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AU"/>
          </a:p>
        </p:txBody>
      </p:sp>
      <p:sp>
        <p:nvSpPr>
          <p:cNvPr id="6" name="Rectangle 5"/>
          <p:cNvSpPr/>
          <p:nvPr/>
        </p:nvSpPr>
        <p:spPr>
          <a:xfrm rot="19928491">
            <a:off x="3842970" y="5110480"/>
            <a:ext cx="495300" cy="171450"/>
          </a:xfrm>
          <a:prstGeom prst="rect">
            <a:avLst/>
          </a:prstGeom>
        </p:spPr>
        <p:style>
          <a:lnRef idx="0">
            <a:schemeClr val="accent3"/>
          </a:lnRef>
          <a:fillRef idx="3">
            <a:schemeClr val="accent3"/>
          </a:fillRef>
          <a:effectRef idx="3">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AU"/>
          </a:p>
        </p:txBody>
      </p:sp>
      <p:sp>
        <p:nvSpPr>
          <p:cNvPr id="5" name="Rectangle 4"/>
          <p:cNvSpPr/>
          <p:nvPr/>
        </p:nvSpPr>
        <p:spPr>
          <a:xfrm>
            <a:off x="3503368" y="4934267"/>
            <a:ext cx="466725" cy="523875"/>
          </a:xfrm>
          <a:prstGeom prst="rect">
            <a:avLst/>
          </a:prstGeom>
        </p:spPr>
        <p:style>
          <a:lnRef idx="0">
            <a:schemeClr val="accent4"/>
          </a:lnRef>
          <a:fillRef idx="3">
            <a:schemeClr val="accent4"/>
          </a:fillRef>
          <a:effectRef idx="3">
            <a:schemeClr val="accent4"/>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AU"/>
          </a:p>
        </p:txBody>
      </p:sp>
      <p:sp>
        <p:nvSpPr>
          <p:cNvPr id="7" name="Rectangle 6"/>
          <p:cNvSpPr/>
          <p:nvPr/>
        </p:nvSpPr>
        <p:spPr>
          <a:xfrm rot="19576040">
            <a:off x="4128867" y="4595234"/>
            <a:ext cx="1552575" cy="171450"/>
          </a:xfrm>
          <a:prstGeom prst="rect">
            <a:avLst/>
          </a:prstGeom>
        </p:spPr>
        <p:style>
          <a:lnRef idx="0">
            <a:schemeClr val="accent1"/>
          </a:lnRef>
          <a:fillRef idx="3">
            <a:schemeClr val="accent1"/>
          </a:fillRef>
          <a:effectRef idx="3">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AU"/>
          </a:p>
        </p:txBody>
      </p:sp>
      <p:sp>
        <p:nvSpPr>
          <p:cNvPr id="8" name="Rectangle 7"/>
          <p:cNvSpPr/>
          <p:nvPr/>
        </p:nvSpPr>
        <p:spPr>
          <a:xfrm>
            <a:off x="5409565" y="3221568"/>
            <a:ext cx="1390650" cy="1666875"/>
          </a:xfrm>
          <a:prstGeom prst="rect">
            <a:avLst/>
          </a:prstGeom>
        </p:spPr>
        <p:style>
          <a:lnRef idx="0">
            <a:schemeClr val="accent2"/>
          </a:lnRef>
          <a:fillRef idx="3">
            <a:schemeClr val="accent2"/>
          </a:fillRef>
          <a:effectRef idx="3">
            <a:schemeClr val="accent2"/>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AU"/>
          </a:p>
        </p:txBody>
      </p:sp>
      <p:cxnSp>
        <p:nvCxnSpPr>
          <p:cNvPr id="9" name="Straight Connector 8"/>
          <p:cNvCxnSpPr/>
          <p:nvPr/>
        </p:nvCxnSpPr>
        <p:spPr>
          <a:xfrm>
            <a:off x="1250554" y="5420042"/>
            <a:ext cx="91494" cy="431174"/>
          </a:xfrm>
          <a:prstGeom prst="line">
            <a:avLst/>
          </a:prstGeom>
        </p:spPr>
        <p:style>
          <a:lnRef idx="3">
            <a:schemeClr val="accent5"/>
          </a:lnRef>
          <a:fillRef idx="0">
            <a:schemeClr val="accent5"/>
          </a:fillRef>
          <a:effectRef idx="2">
            <a:schemeClr val="accent5"/>
          </a:effectRef>
          <a:fontRef idx="minor">
            <a:schemeClr val="tx1"/>
          </a:fontRef>
        </p:style>
      </p:cxnSp>
      <p:cxnSp>
        <p:nvCxnSpPr>
          <p:cNvPr id="10" name="Straight Arrow Connector 9"/>
          <p:cNvCxnSpPr>
            <a:stCxn id="22" idx="2"/>
          </p:cNvCxnSpPr>
          <p:nvPr/>
        </p:nvCxnSpPr>
        <p:spPr>
          <a:xfrm>
            <a:off x="1904263" y="3726324"/>
            <a:ext cx="229337" cy="1495281"/>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cxnSp>
        <p:nvCxnSpPr>
          <p:cNvPr id="11" name="Straight Arrow Connector 10"/>
          <p:cNvCxnSpPr>
            <a:stCxn id="21" idx="2"/>
          </p:cNvCxnSpPr>
          <p:nvPr/>
        </p:nvCxnSpPr>
        <p:spPr>
          <a:xfrm flipH="1">
            <a:off x="3736730" y="3870340"/>
            <a:ext cx="146518" cy="1018103"/>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12" name="Straight Arrow Connector 11"/>
          <p:cNvCxnSpPr>
            <a:stCxn id="24" idx="2"/>
          </p:cNvCxnSpPr>
          <p:nvPr/>
        </p:nvCxnSpPr>
        <p:spPr>
          <a:xfrm>
            <a:off x="831112" y="4239672"/>
            <a:ext cx="419442" cy="1164549"/>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3" name="Rectangle 10"/>
          <p:cNvSpPr>
            <a:spLocks noChangeArrowheads="1"/>
          </p:cNvSpPr>
          <p:nvPr/>
        </p:nvSpPr>
        <p:spPr bwMode="auto">
          <a:xfrm>
            <a:off x="1159060" y="1484784"/>
            <a:ext cx="5724644"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endParaRPr kumimoji="0" lang="en-A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4" name="Rectangle 11"/>
          <p:cNvSpPr>
            <a:spLocks noChangeArrowheads="1"/>
          </p:cNvSpPr>
          <p:nvPr/>
        </p:nvSpPr>
        <p:spPr bwMode="auto">
          <a:xfrm>
            <a:off x="0" y="326395"/>
            <a:ext cx="377026"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endParaRPr kumimoji="0" lang="en-A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7" name="Rectangle 14"/>
          <p:cNvSpPr>
            <a:spLocks noChangeArrowheads="1"/>
          </p:cNvSpPr>
          <p:nvPr/>
        </p:nvSpPr>
        <p:spPr bwMode="auto">
          <a:xfrm>
            <a:off x="0" y="413266"/>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 name="TextBox 20"/>
          <p:cNvSpPr txBox="1"/>
          <p:nvPr/>
        </p:nvSpPr>
        <p:spPr>
          <a:xfrm>
            <a:off x="3338512" y="3501008"/>
            <a:ext cx="1089472" cy="369332"/>
          </a:xfrm>
          <a:prstGeom prst="rect">
            <a:avLst/>
          </a:prstGeom>
          <a:noFill/>
        </p:spPr>
        <p:txBody>
          <a:bodyPr wrap="square" rtlCol="0">
            <a:spAutoFit/>
          </a:bodyPr>
          <a:lstStyle/>
          <a:p>
            <a:r>
              <a:rPr lang="en-AU" dirty="0" smtClean="0"/>
              <a:t>Turbines</a:t>
            </a:r>
            <a:endParaRPr lang="en-AU" dirty="0"/>
          </a:p>
        </p:txBody>
      </p:sp>
      <p:sp>
        <p:nvSpPr>
          <p:cNvPr id="22" name="TextBox 21"/>
          <p:cNvSpPr txBox="1"/>
          <p:nvPr/>
        </p:nvSpPr>
        <p:spPr>
          <a:xfrm>
            <a:off x="1472215" y="3356992"/>
            <a:ext cx="864096" cy="369332"/>
          </a:xfrm>
          <a:prstGeom prst="rect">
            <a:avLst/>
          </a:prstGeom>
          <a:noFill/>
        </p:spPr>
        <p:txBody>
          <a:bodyPr wrap="square" rtlCol="0">
            <a:spAutoFit/>
          </a:bodyPr>
          <a:lstStyle/>
          <a:p>
            <a:r>
              <a:rPr lang="en-AU" dirty="0" smtClean="0"/>
              <a:t>pipes</a:t>
            </a:r>
            <a:endParaRPr lang="en-AU" dirty="0"/>
          </a:p>
        </p:txBody>
      </p:sp>
      <p:sp>
        <p:nvSpPr>
          <p:cNvPr id="24" name="TextBox 23"/>
          <p:cNvSpPr txBox="1"/>
          <p:nvPr/>
        </p:nvSpPr>
        <p:spPr>
          <a:xfrm>
            <a:off x="410163" y="3870340"/>
            <a:ext cx="841897" cy="369332"/>
          </a:xfrm>
          <a:prstGeom prst="rect">
            <a:avLst/>
          </a:prstGeom>
          <a:noFill/>
        </p:spPr>
        <p:txBody>
          <a:bodyPr wrap="none" rtlCol="0">
            <a:spAutoFit/>
          </a:bodyPr>
          <a:lstStyle/>
          <a:p>
            <a:r>
              <a:rPr lang="en-AU" dirty="0" smtClean="0"/>
              <a:t>Grate</a:t>
            </a:r>
            <a:endParaRPr lang="en-AU" dirty="0"/>
          </a:p>
        </p:txBody>
      </p:sp>
      <p:cxnSp>
        <p:nvCxnSpPr>
          <p:cNvPr id="26" name="Straight Arrow Connector 25"/>
          <p:cNvCxnSpPr>
            <a:stCxn id="30" idx="2"/>
          </p:cNvCxnSpPr>
          <p:nvPr/>
        </p:nvCxnSpPr>
        <p:spPr>
          <a:xfrm flipH="1">
            <a:off x="5886908" y="2550478"/>
            <a:ext cx="737320" cy="684029"/>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30" name="TextBox 29"/>
          <p:cNvSpPr txBox="1"/>
          <p:nvPr/>
        </p:nvSpPr>
        <p:spPr>
          <a:xfrm>
            <a:off x="5796136" y="1627148"/>
            <a:ext cx="1656184" cy="923330"/>
          </a:xfrm>
          <a:prstGeom prst="rect">
            <a:avLst/>
          </a:prstGeom>
          <a:noFill/>
        </p:spPr>
        <p:txBody>
          <a:bodyPr wrap="square" rtlCol="0">
            <a:spAutoFit/>
          </a:bodyPr>
          <a:lstStyle/>
          <a:p>
            <a:r>
              <a:rPr lang="en-AU" dirty="0" smtClean="0"/>
              <a:t>Water treatment plant</a:t>
            </a:r>
            <a:endParaRPr lang="en-AU" dirty="0"/>
          </a:p>
        </p:txBody>
      </p:sp>
      <mc:AlternateContent xmlns:mc="http://schemas.openxmlformats.org/markup-compatibility/2006" xmlns:p14="http://schemas.microsoft.com/office/powerpoint/2010/main">
        <mc:Choice Requires="p14">
          <p:contentPart p14:bwMode="auto" r:id="rId2">
            <p14:nvContentPartPr>
              <p14:cNvPr id="32" name="Ink 31"/>
              <p14:cNvContentPartPr/>
              <p14:nvPr/>
            </p14:nvContentPartPr>
            <p14:xfrm>
              <a:off x="506975" y="4551309"/>
              <a:ext cx="10800" cy="7920"/>
            </p14:xfrm>
          </p:contentPart>
        </mc:Choice>
        <mc:Fallback xmlns="">
          <p:pic>
            <p:nvPicPr>
              <p:cNvPr id="32" name="Ink 31"/>
              <p:cNvPicPr/>
              <p:nvPr/>
            </p:nvPicPr>
            <p:blipFill>
              <a:blip r:embed="rId3"/>
              <a:stretch>
                <a:fillRect/>
              </a:stretch>
            </p:blipFill>
            <p:spPr>
              <a:xfrm>
                <a:off x="504095" y="4548429"/>
                <a:ext cx="16560" cy="13680"/>
              </a:xfrm>
              <a:prstGeom prst="rect">
                <a:avLst/>
              </a:prstGeom>
            </p:spPr>
          </p:pic>
        </mc:Fallback>
      </mc:AlternateContent>
    </p:spTree>
    <p:extLst>
      <p:ext uri="{BB962C8B-B14F-4D97-AF65-F5344CB8AC3E}">
        <p14:creationId xmlns:p14="http://schemas.microsoft.com/office/powerpoint/2010/main" val="3454144019"/>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Desalination plant</a:t>
            </a:r>
            <a:endParaRPr lang="en-AU" dirty="0"/>
          </a:p>
        </p:txBody>
      </p:sp>
      <p:sp>
        <p:nvSpPr>
          <p:cNvPr id="3" name="Content Placeholder 2"/>
          <p:cNvSpPr>
            <a:spLocks noGrp="1"/>
          </p:cNvSpPr>
          <p:nvPr>
            <p:ph idx="1"/>
          </p:nvPr>
        </p:nvSpPr>
        <p:spPr/>
        <p:txBody>
          <a:bodyPr/>
          <a:lstStyle/>
          <a:p>
            <a:endParaRPr lang="en-AU" dirty="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2628" y="1988840"/>
            <a:ext cx="6891190" cy="33615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38746761"/>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Unknown Document Type" ma:contentTypeID="0x010104" ma:contentTypeVersion="0" ma:contentTypeDescription="" ma:contentTypeScope="" ma:versionID="279c20c3caf3300dae6b438536eb8c56">
  <xsd:schema xmlns:xsd="http://www.w3.org/2001/XMLSchema" xmlns:p="http://schemas.microsoft.com/office/2006/metadata/properties" targetNamespace="http://schemas.microsoft.com/office/2006/metadata/properties" ma:root="true" ma:fieldsID="0d2e1ca116041f9e11471c52c4c9d60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972D31C4-D739-488A-AD7A-5C19A3202E80}">
  <ds:schemaRefs>
    <ds:schemaRef ds:uri="http://purl.org/dc/terms/"/>
    <ds:schemaRef ds:uri="http://purl.org/dc/elements/1.1/"/>
    <ds:schemaRef ds:uri="http://purl.org/dc/dcmitype/"/>
    <ds:schemaRef ds:uri="http://schemas.microsoft.com/office/2006/metadata/properties"/>
    <ds:schemaRef ds:uri="http://schemas.microsoft.com/office/2006/documentManagement/types"/>
    <ds:schemaRef ds:uri="http://www.w3.org/XML/1998/namespace"/>
    <ds:schemaRef ds:uri="http://schemas.openxmlformats.org/package/2006/metadata/core-properties"/>
  </ds:schemaRefs>
</ds:datastoreItem>
</file>

<file path=customXml/itemProps2.xml><?xml version="1.0" encoding="utf-8"?>
<ds:datastoreItem xmlns:ds="http://schemas.openxmlformats.org/officeDocument/2006/customXml" ds:itemID="{A1310F5E-F0CA-4C01-B352-8A32EC607396}">
  <ds:schemaRefs>
    <ds:schemaRef ds:uri="http://schemas.microsoft.com/sharepoint/v3/contenttype/forms"/>
  </ds:schemaRefs>
</ds:datastoreItem>
</file>

<file path=customXml/itemProps3.xml><?xml version="1.0" encoding="utf-8"?>
<ds:datastoreItem xmlns:ds="http://schemas.openxmlformats.org/officeDocument/2006/customXml" ds:itemID="{37F9258E-F057-44E2-A4E1-A26BC51F890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Opulent</Template>
  <TotalTime>250</TotalTime>
  <Words>346</Words>
  <Application>Microsoft Office PowerPoint</Application>
  <PresentationFormat>On-screen Show (4:3)</PresentationFormat>
  <Paragraphs>28</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Opulent</vt:lpstr>
      <vt:lpstr>Global Problem Solved!</vt:lpstr>
      <vt:lpstr>The Problems</vt:lpstr>
      <vt:lpstr>Why are these problems (Water)</vt:lpstr>
      <vt:lpstr>Electricity</vt:lpstr>
      <vt:lpstr>Rising sea levels </vt:lpstr>
      <vt:lpstr>My Idea </vt:lpstr>
      <vt:lpstr>Explanation</vt:lpstr>
      <vt:lpstr>Diagram</vt:lpstr>
      <vt:lpstr>Desalination plant</vt:lpstr>
      <vt:lpstr>Hydro-ELECTRIC PLANT</vt:lpstr>
      <vt:lpstr>Cost</vt:lpstr>
      <vt:lpstr>Costs of power plants </vt:lpstr>
      <vt:lpstr>PowerPoint Presentation</vt:lpstr>
    </vt:vector>
  </TitlesOfParts>
  <Company>Knox Grammar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 Problem Solved!</dc:title>
  <dc:creator>BARTNIK, Simon Patrick</dc:creator>
  <cp:lastModifiedBy>Peter</cp:lastModifiedBy>
  <cp:revision>21</cp:revision>
  <dcterms:created xsi:type="dcterms:W3CDTF">2011-05-23T03:46:12Z</dcterms:created>
  <dcterms:modified xsi:type="dcterms:W3CDTF">2011-06-25T10:48:49Z</dcterms:modified>
</cp:coreProperties>
</file>