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8" r:id="rId4"/>
    <p:sldId id="258" r:id="rId5"/>
    <p:sldId id="260" r:id="rId6"/>
    <p:sldId id="259" r:id="rId7"/>
    <p:sldId id="261" r:id="rId8"/>
    <p:sldId id="262" r:id="rId9"/>
    <p:sldId id="263" r:id="rId10"/>
    <p:sldId id="264" r:id="rId11"/>
    <p:sldId id="265" r:id="rId12"/>
    <p:sldId id="266" r:id="rId13"/>
    <p:sldId id="267"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0"/>
  </p:normalViewPr>
  <p:slideViewPr>
    <p:cSldViewPr>
      <p:cViewPr varScale="1">
        <p:scale>
          <a:sx n="72" d="100"/>
          <a:sy n="72" d="100"/>
        </p:scale>
        <p:origin x="-11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33172E-BD9C-475F-B543-1AC675FA7FF9}" type="datetimeFigureOut">
              <a:rPr lang="zh-CN" altLang="en-US" smtClean="0"/>
              <a:t>2010/4/19</a:t>
            </a:fld>
            <a:endParaRPr lang="zh-CN"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CN"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0402AD-8215-423E-A895-AB373D8227D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dirty="0"/>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8" name="標題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TW" altLang="en-US" smtClean="0"/>
              <a:t>按一下以編輯母片標題樣式</a:t>
            </a:r>
            <a:endParaRPr kumimoji="0" lang="en-US"/>
          </a:p>
        </p:txBody>
      </p:sp>
      <p:sp>
        <p:nvSpPr>
          <p:cNvPr id="28" name="日期版面配置區 27"/>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17" name="頁尾版面配置區 16"/>
          <p:cNvSpPr>
            <a:spLocks noGrp="1"/>
          </p:cNvSpPr>
          <p:nvPr>
            <p:ph type="ftr" sz="quarter" idx="11"/>
          </p:nvPr>
        </p:nvSpPr>
        <p:spPr/>
        <p:txBody>
          <a:bodyPr/>
          <a:lstStyle/>
          <a:p>
            <a:endParaRPr lang="zh-CN" altLang="en-US"/>
          </a:p>
        </p:txBody>
      </p:sp>
      <p:sp>
        <p:nvSpPr>
          <p:cNvPr id="29" name="投影片編號版面配置區 28"/>
          <p:cNvSpPr>
            <a:spLocks noGrp="1"/>
          </p:cNvSpPr>
          <p:nvPr>
            <p:ph type="sldNum" sz="quarter" idx="12"/>
          </p:nvPr>
        </p:nvSpPr>
        <p:spPr/>
        <p:txBody>
          <a:bodyPr/>
          <a:lstStyle/>
          <a:p>
            <a:fld id="{E56FF922-4BF2-4965-A1E0-F19BC516CB5A}" type="slidenum">
              <a:rPr lang="zh-CN" altLang="en-US" smtClean="0"/>
              <a:t>‹#›</a:t>
            </a:fld>
            <a:endParaRPr lang="zh-CN" altLang="en-US"/>
          </a:p>
        </p:txBody>
      </p:sp>
      <p:sp>
        <p:nvSpPr>
          <p:cNvPr id="9" name="副標題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內容版面配置區 2"/>
          <p:cNvSpPr>
            <a:spLocks noGrp="1"/>
          </p:cNvSpPr>
          <p:nvPr>
            <p:ph idx="1"/>
          </p:nvPr>
        </p:nvSpPr>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bg>
      <p:bgRef idx="1003">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a:xfrm>
            <a:off x="7924800" y="6416675"/>
            <a:ext cx="762000" cy="365125"/>
          </a:xfrm>
        </p:spPr>
        <p:txBody>
          <a:bodyPr/>
          <a:lstStyle/>
          <a:p>
            <a:fld id="{E56FF922-4BF2-4965-A1E0-F19BC516CB5A}"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內容版面配置區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6" name="頁尾版面配置區 5"/>
          <p:cNvSpPr>
            <a:spLocks noGrp="1"/>
          </p:cNvSpPr>
          <p:nvPr>
            <p:ph type="ftr" sz="quarter" idx="11"/>
          </p:nvPr>
        </p:nvSpPr>
        <p:spPr/>
        <p:txBody>
          <a:bodyPr/>
          <a:lstStyle/>
          <a:p>
            <a:endParaRPr lang="zh-CN" altLang="en-US"/>
          </a:p>
        </p:txBody>
      </p:sp>
      <p:sp>
        <p:nvSpPr>
          <p:cNvPr id="7" name="投影片編號版面配置區 6"/>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8229600" cy="1143000"/>
          </a:xfrm>
        </p:spPr>
        <p:txBody>
          <a:bodyPr anchor="ctr"/>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5" name="內容版面配置區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內容版面配置區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7" name="日期版面配置區 6"/>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8" name="頁尾版面配置區 7"/>
          <p:cNvSpPr>
            <a:spLocks noGrp="1"/>
          </p:cNvSpPr>
          <p:nvPr>
            <p:ph type="ftr" sz="quarter" idx="11"/>
          </p:nvPr>
        </p:nvSpPr>
        <p:spPr/>
        <p:txBody>
          <a:bodyPr/>
          <a:lstStyle/>
          <a:p>
            <a:endParaRPr lang="zh-CN" altLang="en-US"/>
          </a:p>
        </p:txBody>
      </p:sp>
      <p:sp>
        <p:nvSpPr>
          <p:cNvPr id="9" name="投影片編號版面配置區 8"/>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4" name="頁尾版面配置區 3"/>
          <p:cNvSpPr>
            <a:spLocks noGrp="1"/>
          </p:cNvSpPr>
          <p:nvPr>
            <p:ph type="ftr" sz="quarter" idx="11"/>
          </p:nvPr>
        </p:nvSpPr>
        <p:spPr/>
        <p:txBody>
          <a:bodyPr/>
          <a:lstStyle/>
          <a:p>
            <a:endParaRPr lang="zh-CN" altLang="en-US"/>
          </a:p>
        </p:txBody>
      </p:sp>
      <p:sp>
        <p:nvSpPr>
          <p:cNvPr id="5" name="投影片編號版面配置區 4"/>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3" name="頁尾版面配置區 2"/>
          <p:cNvSpPr>
            <a:spLocks noGrp="1"/>
          </p:cNvSpPr>
          <p:nvPr>
            <p:ph type="ftr" sz="quarter" idx="11"/>
          </p:nvPr>
        </p:nvSpPr>
        <p:spPr/>
        <p:txBody>
          <a:bodyPr/>
          <a:lstStyle/>
          <a:p>
            <a:endParaRPr lang="zh-CN" altLang="en-US"/>
          </a:p>
        </p:txBody>
      </p:sp>
      <p:sp>
        <p:nvSpPr>
          <p:cNvPr id="4" name="投影片編號版面配置區 3"/>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4" name="內容版面配置區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6" name="頁尾版面配置區 5"/>
          <p:cNvSpPr>
            <a:spLocks noGrp="1"/>
          </p:cNvSpPr>
          <p:nvPr>
            <p:ph type="ftr" sz="quarter" idx="11"/>
          </p:nvPr>
        </p:nvSpPr>
        <p:spPr/>
        <p:txBody>
          <a:bodyPr/>
          <a:lstStyle/>
          <a:p>
            <a:endParaRPr lang="zh-CN" altLang="en-US"/>
          </a:p>
        </p:txBody>
      </p:sp>
      <p:sp>
        <p:nvSpPr>
          <p:cNvPr id="7" name="投影片編號版面配置區 6"/>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zh-TW" altLang="en-US" smtClean="0"/>
              <a:t>按一下以編輯母片標題樣式</a:t>
            </a:r>
            <a:endParaRPr kumimoji="0" lang="en-US"/>
          </a:p>
        </p:txBody>
      </p:sp>
      <p:sp>
        <p:nvSpPr>
          <p:cNvPr id="3" name="圖片版面配置區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TW" altLang="en-US" smtClean="0">
                <a:solidFill>
                  <a:schemeClr val="lt1"/>
                </a:solidFill>
                <a:latin typeface="+mn-lt"/>
                <a:ea typeface="+mn-ea"/>
                <a:cs typeface="+mn-cs"/>
              </a:rPr>
              <a:t>按一下圖示以新增圖片</a:t>
            </a:r>
            <a:endParaRPr kumimoji="0" lang="en-US" dirty="0">
              <a:solidFill>
                <a:schemeClr val="lt1"/>
              </a:solidFill>
              <a:latin typeface="+mn-lt"/>
              <a:ea typeface="+mn-ea"/>
              <a:cs typeface="+mn-cs"/>
            </a:endParaRPr>
          </a:p>
        </p:txBody>
      </p:sp>
      <p:sp>
        <p:nvSpPr>
          <p:cNvPr id="4" name="文字版面配置區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
        <p:nvSpPr>
          <p:cNvPr id="5" name="日期版面配置區 4"/>
          <p:cNvSpPr>
            <a:spLocks noGrp="1"/>
          </p:cNvSpPr>
          <p:nvPr>
            <p:ph type="dt" sz="half" idx="10"/>
          </p:nvPr>
        </p:nvSpPr>
        <p:spPr/>
        <p:txBody>
          <a:bodyPr/>
          <a:lstStyle/>
          <a:p>
            <a:fld id="{422E1F9D-50FD-4AC7-8021-DCFDB49E762A}" type="datetimeFigureOut">
              <a:rPr lang="zh-CN" altLang="en-US" smtClean="0"/>
              <a:t>2010/4/19</a:t>
            </a:fld>
            <a:endParaRPr lang="zh-CN" altLang="en-US"/>
          </a:p>
        </p:txBody>
      </p:sp>
      <p:sp>
        <p:nvSpPr>
          <p:cNvPr id="6" name="頁尾版面配置區 5"/>
          <p:cNvSpPr>
            <a:spLocks noGrp="1"/>
          </p:cNvSpPr>
          <p:nvPr>
            <p:ph type="ftr" sz="quarter" idx="11"/>
          </p:nvPr>
        </p:nvSpPr>
        <p:spPr/>
        <p:txBody>
          <a:bodyPr/>
          <a:lstStyle/>
          <a:p>
            <a:endParaRPr lang="zh-CN" altLang="en-US"/>
          </a:p>
        </p:txBody>
      </p:sp>
      <p:sp>
        <p:nvSpPr>
          <p:cNvPr id="7" name="投影片編號版面配置區 6"/>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22E1F9D-50FD-4AC7-8021-DCFDB49E762A}" type="datetimeFigureOut">
              <a:rPr lang="zh-CN" altLang="en-US" smtClean="0"/>
              <a:t>2010/4/19</a:t>
            </a:fld>
            <a:endParaRPr lang="zh-CN" altLang="en-US"/>
          </a:p>
        </p:txBody>
      </p:sp>
      <p:sp>
        <p:nvSpPr>
          <p:cNvPr id="3" name="頁尾版面配置區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zh-CN" altLang="en-US"/>
          </a:p>
        </p:txBody>
      </p:sp>
      <p:sp>
        <p:nvSpPr>
          <p:cNvPr id="23" name="投影片編號版面配置區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56FF922-4BF2-4965-A1E0-F19BC516CB5A}" type="slidenum">
              <a:rPr lang="zh-CN" altLang="en-US" smtClean="0"/>
              <a:t>‹#›</a:t>
            </a:fld>
            <a:endParaRPr lang="zh-CN"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 Target="slide7.xml"/><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NZ" altLang="zh-CN" dirty="0" smtClean="0"/>
              <a:t>End of the world?</a:t>
            </a:r>
            <a:br>
              <a:rPr lang="en-NZ" altLang="zh-CN" dirty="0" smtClean="0"/>
            </a:br>
            <a:r>
              <a:rPr lang="en-NZ" altLang="zh-CN" dirty="0" smtClean="0"/>
              <a:t>You make the choice</a:t>
            </a:r>
            <a:endParaRPr lang="zh-CN" altLang="en-US" dirty="0"/>
          </a:p>
        </p:txBody>
      </p:sp>
      <p:sp>
        <p:nvSpPr>
          <p:cNvPr id="3" name="副標題 2"/>
          <p:cNvSpPr>
            <a:spLocks noGrp="1"/>
          </p:cNvSpPr>
          <p:nvPr>
            <p:ph type="subTitle" idx="1"/>
          </p:nvPr>
        </p:nvSpPr>
        <p:spPr/>
        <p:txBody>
          <a:bodyPr>
            <a:normAutofit lnSpcReduction="10000"/>
          </a:bodyPr>
          <a:lstStyle/>
          <a:p>
            <a:r>
              <a:rPr lang="en-NZ" altLang="zh-CN" dirty="0" smtClean="0"/>
              <a:t>By Howard Lin</a:t>
            </a:r>
          </a:p>
          <a:p>
            <a:r>
              <a:rPr lang="en-NZ" altLang="zh-CN" dirty="0" smtClean="0"/>
              <a:t>(click on the options to advance. If the wrong option is selected you can go back to the first choice)</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0"/>
            <a:ext cx="8258204" cy="4071942"/>
          </a:xfrm>
        </p:spPr>
        <p:txBody>
          <a:bodyPr>
            <a:normAutofit/>
          </a:bodyPr>
          <a:lstStyle/>
          <a:p>
            <a:r>
              <a:rPr lang="en-NZ" altLang="zh-CN" sz="2000" dirty="0" smtClean="0"/>
              <a:t>Through your judgement you decide that waiting would not solve any problems. In your mind, the world is gone. Nothing remains alive but you. YOU are the only surviving person and if  want to survive you must try for yourself. Travelling through the perilous night you come across nothing but the sharp coldness of the desert. The sharp blade of coldness strikes you, but you defend yourself with the shield of determination. The relentless movement keeps you heated as you fight up the mountainous dunes of sand. </a:t>
            </a:r>
            <a:br>
              <a:rPr lang="en-NZ" altLang="zh-CN" sz="2000" dirty="0" smtClean="0"/>
            </a:br>
            <a:r>
              <a:rPr lang="en-NZ" altLang="zh-CN" sz="2000" dirty="0" smtClean="0"/>
              <a:t/>
            </a:r>
            <a:br>
              <a:rPr lang="en-NZ" altLang="zh-CN" sz="2000" dirty="0" smtClean="0"/>
            </a:br>
            <a:r>
              <a:rPr lang="en-NZ" altLang="zh-CN" sz="2000" dirty="0" smtClean="0"/>
              <a:t>Daylight strikes and the sun wakes up from its deep rest</a:t>
            </a:r>
            <a:br>
              <a:rPr lang="en-NZ" altLang="zh-CN" sz="2000" dirty="0" smtClean="0"/>
            </a:br>
            <a:r>
              <a:rPr lang="en-NZ" altLang="zh-CN" sz="2000" dirty="0" smtClean="0"/>
              <a:t> </a:t>
            </a:r>
            <a:endParaRPr lang="zh-CN" altLang="en-US" sz="2000" dirty="0"/>
          </a:p>
        </p:txBody>
      </p:sp>
      <p:sp>
        <p:nvSpPr>
          <p:cNvPr id="4" name="內容版面配置區 2"/>
          <p:cNvSpPr>
            <a:spLocks noGrp="1"/>
          </p:cNvSpPr>
          <p:nvPr>
            <p:ph idx="1"/>
          </p:nvPr>
        </p:nvSpPr>
        <p:spPr>
          <a:xfrm>
            <a:off x="457200" y="3929066"/>
            <a:ext cx="8229600" cy="2380294"/>
          </a:xfrm>
        </p:spPr>
        <p:txBody>
          <a:bodyPr>
            <a:normAutofit/>
          </a:bodyPr>
          <a:lstStyle/>
          <a:p>
            <a:pPr>
              <a:buNone/>
            </a:pPr>
            <a:r>
              <a:rPr lang="en-NZ" altLang="zh-CN" sz="2000" dirty="0" smtClean="0">
                <a:hlinkClick r:id="rId3" action="ppaction://hlinksldjump"/>
              </a:rPr>
              <a:t>You stop and hide inside a metal plane and go to sleep</a:t>
            </a:r>
            <a:endParaRPr lang="en-NZ" altLang="zh-CN" sz="2000" dirty="0" smtClean="0"/>
          </a:p>
          <a:p>
            <a:pPr>
              <a:buNone/>
            </a:pPr>
            <a:endParaRPr lang="en-NZ" altLang="zh-CN" sz="2000" dirty="0" smtClean="0"/>
          </a:p>
          <a:p>
            <a:pPr>
              <a:buNone/>
            </a:pPr>
            <a:endParaRPr lang="en-NZ" altLang="zh-CN" sz="2000" dirty="0" smtClean="0"/>
          </a:p>
          <a:p>
            <a:pPr>
              <a:buNone/>
            </a:pPr>
            <a:r>
              <a:rPr lang="en-NZ" altLang="zh-CN" sz="2000" dirty="0" smtClean="0">
                <a:hlinkClick r:id="rId4" action="ppaction://hlinksldjump"/>
              </a:rPr>
              <a:t>You stop and hide under wing of the metal plane and go to sleep</a:t>
            </a:r>
            <a:endParaRPr lang="en-NZ" altLang="zh-CN"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186766" cy="2582858"/>
          </a:xfrm>
        </p:spPr>
        <p:txBody>
          <a:bodyPr>
            <a:normAutofit/>
          </a:bodyPr>
          <a:lstStyle/>
          <a:p>
            <a:r>
              <a:rPr lang="en-NZ" altLang="zh-CN" sz="2000" dirty="0" smtClean="0"/>
              <a:t>As the sizzling sun sprung up, you race inside the metal plane. You drop onto the floor with exhaustion. The hike through the night drained all your energy and you fall asleep. As you sleep, metal from the plane absorbed all the heat from the sun and cooks you like a pig. You are deep asleep and is tired from the long hike. Unable to stop the process, you die in your sleep </a:t>
            </a:r>
            <a:endParaRPr lang="zh-CN" altLang="en-US" sz="2000" dirty="0"/>
          </a:p>
        </p:txBody>
      </p:sp>
      <p:sp>
        <p:nvSpPr>
          <p:cNvPr id="4" name="標題 1"/>
          <p:cNvSpPr txBox="1">
            <a:spLocks/>
          </p:cNvSpPr>
          <p:nvPr/>
        </p:nvSpPr>
        <p:spPr>
          <a:xfrm>
            <a:off x="642910" y="3286124"/>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401080" cy="6083320"/>
          </a:xfrm>
        </p:spPr>
        <p:txBody>
          <a:bodyPr>
            <a:normAutofit/>
          </a:bodyPr>
          <a:lstStyle/>
          <a:p>
            <a:r>
              <a:rPr lang="en-NZ" altLang="zh-CN" sz="2000" dirty="0" smtClean="0"/>
              <a:t>As the sizzling sun sprung up, you race </a:t>
            </a:r>
            <a:r>
              <a:rPr lang="en-NZ" altLang="zh-CN" sz="2000" dirty="0" smtClean="0"/>
              <a:t>under </a:t>
            </a:r>
            <a:r>
              <a:rPr lang="en-NZ" altLang="zh-CN" sz="2000" dirty="0" smtClean="0"/>
              <a:t>the metal </a:t>
            </a:r>
            <a:r>
              <a:rPr lang="en-NZ" altLang="zh-CN" sz="2000" dirty="0" smtClean="0"/>
              <a:t>plane’s wing. </a:t>
            </a:r>
            <a:r>
              <a:rPr lang="en-NZ" altLang="zh-CN" sz="2000" dirty="0" smtClean="0"/>
              <a:t>You drop onto the floor with exhaustion. The hike through the night drained all your energy and you fall asleep</a:t>
            </a:r>
            <a:r>
              <a:rPr lang="en-NZ" altLang="zh-CN" sz="2000" dirty="0" smtClean="0"/>
              <a:t>. The plane keeps you cool throughout the day and allowed you to survive the day. </a:t>
            </a:r>
            <a:br>
              <a:rPr lang="en-NZ" altLang="zh-CN" sz="2000" dirty="0" smtClean="0"/>
            </a:br>
            <a:r>
              <a:rPr lang="en-NZ" altLang="zh-CN" sz="2000" dirty="0" smtClean="0"/>
              <a:t/>
            </a:r>
            <a:br>
              <a:rPr lang="en-NZ" altLang="zh-CN" sz="2000" dirty="0" smtClean="0"/>
            </a:br>
            <a:r>
              <a:rPr lang="en-NZ" altLang="zh-CN" sz="2000" dirty="0" smtClean="0"/>
              <a:t>The deadly heat died as the scorching sun set. The beaming moon once again rises and guides you through the night. Soon you reach a limestone cave and all your thirst problems were solved through the enormous supply of water.</a:t>
            </a:r>
            <a:br>
              <a:rPr lang="en-NZ" altLang="zh-CN" sz="2000" dirty="0" smtClean="0"/>
            </a:br>
            <a:r>
              <a:rPr lang="en-NZ" altLang="zh-CN" sz="2000" dirty="0" smtClean="0"/>
              <a:t/>
            </a:r>
            <a:br>
              <a:rPr lang="en-NZ" altLang="zh-CN" sz="2000" dirty="0" smtClean="0"/>
            </a:br>
            <a:r>
              <a:rPr lang="en-NZ" altLang="zh-CN" sz="2000" dirty="0" smtClean="0"/>
              <a:t>Soon more and more people found the cave and by no time people filled the earth once more but they learnt one thing.</a:t>
            </a:r>
            <a:br>
              <a:rPr lang="en-NZ" altLang="zh-CN" sz="2000" dirty="0" smtClean="0"/>
            </a:br>
            <a:r>
              <a:rPr lang="en-NZ" altLang="zh-CN" sz="2000" dirty="0" smtClean="0"/>
              <a:t/>
            </a:r>
            <a:br>
              <a:rPr lang="en-NZ" altLang="zh-CN" sz="2000" dirty="0" smtClean="0"/>
            </a:br>
            <a:r>
              <a:rPr lang="en-NZ" altLang="zh-CN" sz="2000" dirty="0" smtClean="0"/>
              <a:t/>
            </a:r>
            <a:br>
              <a:rPr lang="en-NZ" altLang="zh-CN" sz="2000" dirty="0" smtClean="0"/>
            </a:br>
            <a:r>
              <a:rPr lang="en-US" altLang="zh-CN" sz="2000" dirty="0" smtClean="0"/>
              <a:t>We'll </a:t>
            </a:r>
            <a:r>
              <a:rPr lang="en-US" altLang="zh-CN" sz="2000" dirty="0" smtClean="0"/>
              <a:t>never know the worth of Water </a:t>
            </a:r>
            <a:r>
              <a:rPr lang="en-US" altLang="zh-CN" sz="2000" dirty="0" smtClean="0"/>
              <a:t>until </a:t>
            </a:r>
            <a:r>
              <a:rPr lang="en-US" altLang="zh-CN" sz="2000" dirty="0" smtClean="0"/>
              <a:t>the well go </a:t>
            </a:r>
            <a:r>
              <a:rPr lang="en-US" altLang="zh-CN" sz="2000" dirty="0" smtClean="0"/>
              <a:t>dry. </a:t>
            </a:r>
            <a:r>
              <a:rPr lang="en-NZ" altLang="zh-CN" sz="2000" dirty="0" smtClean="0"/>
              <a:t/>
            </a:r>
            <a:br>
              <a:rPr lang="en-NZ" altLang="zh-CN" sz="2000" dirty="0" smtClean="0"/>
            </a:br>
            <a:r>
              <a:rPr lang="en-NZ" altLang="zh-CN" sz="2000" dirty="0" smtClean="0"/>
              <a:t/>
            </a:r>
            <a:br>
              <a:rPr lang="en-NZ" altLang="zh-CN" sz="2000" dirty="0" smtClean="0"/>
            </a:br>
            <a:endParaRPr lang="zh-CN" alt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28596" y="2714620"/>
            <a:ext cx="8229600" cy="1143000"/>
          </a:xfrm>
        </p:spPr>
        <p:txBody>
          <a:bodyPr>
            <a:noAutofit/>
          </a:bodyPr>
          <a:lstStyle/>
          <a:p>
            <a:r>
              <a:rPr lang="en-NZ" altLang="zh-CN" sz="10000" dirty="0" smtClean="0"/>
              <a:t>The End</a:t>
            </a:r>
            <a:endParaRPr lang="zh-CN" altLang="en-US" sz="10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329642" cy="1296974"/>
          </a:xfrm>
        </p:spPr>
        <p:txBody>
          <a:bodyPr>
            <a:noAutofit/>
          </a:bodyPr>
          <a:lstStyle/>
          <a:p>
            <a:r>
              <a:rPr lang="en-US" altLang="zh-CN" sz="2000" dirty="0"/>
              <a:t>The silence </a:t>
            </a:r>
            <a:r>
              <a:rPr lang="en-US" altLang="zh-CN" sz="2000" dirty="0" smtClean="0"/>
              <a:t>is </a:t>
            </a:r>
            <a:r>
              <a:rPr lang="en-US" altLang="zh-CN" sz="2000" dirty="0"/>
              <a:t>deafening. </a:t>
            </a:r>
            <a:r>
              <a:rPr lang="en-NZ" altLang="zh-CN" sz="2000" dirty="0" smtClean="0"/>
              <a:t>You glare </a:t>
            </a:r>
            <a:r>
              <a:rPr lang="en-NZ" altLang="zh-CN" sz="2000" dirty="0"/>
              <a:t>across the barren desert. The world, </a:t>
            </a:r>
            <a:r>
              <a:rPr lang="en-NZ" altLang="zh-CN" sz="2000" dirty="0" smtClean="0"/>
              <a:t>you </a:t>
            </a:r>
            <a:r>
              <a:rPr lang="en-NZ" altLang="zh-CN" sz="2000" dirty="0"/>
              <a:t>know, has change. Humanity’s destructive habits got the better of them. Destruction spread across the world. Nothing </a:t>
            </a:r>
            <a:r>
              <a:rPr lang="en-NZ" altLang="zh-CN" sz="2000" dirty="0" smtClean="0"/>
              <a:t>remains </a:t>
            </a:r>
            <a:r>
              <a:rPr lang="en-NZ" altLang="zh-CN" sz="2000" dirty="0"/>
              <a:t>standing. Oceans </a:t>
            </a:r>
            <a:r>
              <a:rPr lang="en-NZ" altLang="zh-CN" sz="2000" dirty="0" smtClean="0"/>
              <a:t>are </a:t>
            </a:r>
            <a:r>
              <a:rPr lang="en-NZ" altLang="zh-CN" sz="2000" dirty="0"/>
              <a:t>dried up. Trees </a:t>
            </a:r>
            <a:r>
              <a:rPr lang="en-NZ" altLang="zh-CN" sz="2000" dirty="0" smtClean="0"/>
              <a:t>are </a:t>
            </a:r>
            <a:r>
              <a:rPr lang="en-NZ" altLang="zh-CN" sz="2000" dirty="0"/>
              <a:t>burnt to the ground. This is </a:t>
            </a:r>
            <a:r>
              <a:rPr lang="en-NZ" altLang="zh-CN" sz="2000" dirty="0" smtClean="0"/>
              <a:t>you </a:t>
            </a:r>
            <a:r>
              <a:rPr lang="en-NZ" altLang="zh-CN" sz="2000" dirty="0"/>
              <a:t>world now. </a:t>
            </a:r>
            <a:r>
              <a:rPr lang="zh-CN" altLang="zh-CN" sz="2000" dirty="0"/>
              <a:t/>
            </a:r>
            <a:br>
              <a:rPr lang="zh-CN" altLang="zh-CN" sz="2000" dirty="0"/>
            </a:br>
            <a:endParaRPr lang="zh-CN" altLang="en-US" sz="2000" dirty="0"/>
          </a:p>
        </p:txBody>
      </p:sp>
      <p:pic>
        <p:nvPicPr>
          <p:cNvPr id="22530" name="Picture 2" descr="http://www.emeraldecocity.com/Pictures/ARAL%20SEA%20IS%20A%20BARREN%20DESERT.jpg"/>
          <p:cNvPicPr>
            <a:picLocks noChangeAspect="1" noChangeArrowheads="1"/>
          </p:cNvPicPr>
          <p:nvPr/>
        </p:nvPicPr>
        <p:blipFill>
          <a:blip r:embed="rId3" cstate="print"/>
          <a:srcRect/>
          <a:stretch>
            <a:fillRect/>
          </a:stretch>
        </p:blipFill>
        <p:spPr bwMode="auto">
          <a:xfrm>
            <a:off x="1785918" y="1714488"/>
            <a:ext cx="5500726" cy="489302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186766" cy="4225932"/>
          </a:xfrm>
        </p:spPr>
        <p:txBody>
          <a:bodyPr>
            <a:normAutofit/>
          </a:bodyPr>
          <a:lstStyle/>
          <a:p>
            <a:r>
              <a:rPr lang="en-NZ" altLang="zh-CN" sz="2000" dirty="0" smtClean="0"/>
              <a:t>Floods of flashbacks flow through your mind. You stand stock still. The remember the last events that had happened. You were on a ship, sailing towards Sydney, Australia.  The reached shore and all your heard were shouting, screaming. The streets wrecked havoc everyone was fearing something. Something had gone wrong. Something had happened. That Something wiped out the almost every living thing. That something is still a mystery.</a:t>
            </a:r>
            <a:endParaRPr lang="zh-CN" alt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NZ" altLang="zh-CN" sz="2000" dirty="0" smtClean="0"/>
              <a:t>You are one of the few remnants. You have lost everything you ever had. Family, friends and assets. Nothing living is within your sight.</a:t>
            </a:r>
            <a:br>
              <a:rPr lang="en-NZ" altLang="zh-CN" sz="2000" dirty="0" smtClean="0"/>
            </a:br>
            <a:r>
              <a:rPr lang="en-NZ" altLang="zh-CN" sz="2000" dirty="0" smtClean="0"/>
              <a:t/>
            </a:r>
            <a:br>
              <a:rPr lang="en-NZ" altLang="zh-CN" sz="2000" dirty="0" smtClean="0"/>
            </a:br>
            <a:endParaRPr lang="zh-CN" altLang="en-US" sz="2000" dirty="0"/>
          </a:p>
        </p:txBody>
      </p:sp>
      <p:sp>
        <p:nvSpPr>
          <p:cNvPr id="3" name="內容版面配置區 2"/>
          <p:cNvSpPr>
            <a:spLocks noGrp="1"/>
          </p:cNvSpPr>
          <p:nvPr>
            <p:ph idx="1"/>
          </p:nvPr>
        </p:nvSpPr>
        <p:spPr/>
        <p:txBody>
          <a:bodyPr>
            <a:normAutofit/>
          </a:bodyPr>
          <a:lstStyle/>
          <a:p>
            <a:pPr marL="594360" indent="-457200">
              <a:buNone/>
            </a:pPr>
            <a:r>
              <a:rPr lang="en-NZ" altLang="zh-CN" sz="2000" dirty="0" smtClean="0">
                <a:hlinkClick r:id="rId3" action="ppaction://hlinksldjump"/>
              </a:rPr>
              <a:t>You dig through the piles of rubbish to try find food and water</a:t>
            </a:r>
            <a:r>
              <a:rPr lang="en-NZ" altLang="zh-CN" sz="2000" dirty="0" smtClean="0"/>
              <a:t> (Click)</a:t>
            </a:r>
          </a:p>
          <a:p>
            <a:pPr>
              <a:buNone/>
            </a:pPr>
            <a:endParaRPr lang="en-NZ" altLang="zh-CN" sz="2000" dirty="0" smtClean="0"/>
          </a:p>
          <a:p>
            <a:pPr>
              <a:buNone/>
            </a:pPr>
            <a:endParaRPr lang="en-NZ" altLang="zh-CN" sz="2000" dirty="0"/>
          </a:p>
          <a:p>
            <a:pPr>
              <a:buNone/>
            </a:pPr>
            <a:endParaRPr lang="en-NZ" altLang="zh-CN" sz="2000" dirty="0" smtClean="0"/>
          </a:p>
          <a:p>
            <a:pPr>
              <a:buNone/>
            </a:pPr>
            <a:endParaRPr lang="en-NZ" altLang="zh-CN" sz="2000" dirty="0"/>
          </a:p>
          <a:p>
            <a:pPr>
              <a:buNone/>
            </a:pPr>
            <a:endParaRPr lang="en-NZ" altLang="zh-CN" sz="2000" dirty="0" smtClean="0"/>
          </a:p>
          <a:p>
            <a:pPr>
              <a:buNone/>
            </a:pPr>
            <a:endParaRPr lang="en-NZ" altLang="zh-CN" sz="2000" dirty="0"/>
          </a:p>
          <a:p>
            <a:pPr>
              <a:buNone/>
            </a:pPr>
            <a:endParaRPr lang="en-NZ" altLang="zh-CN" sz="2000" dirty="0" smtClean="0"/>
          </a:p>
          <a:p>
            <a:pPr>
              <a:buNone/>
            </a:pPr>
            <a:endParaRPr lang="en-NZ" altLang="zh-CN" sz="2000" dirty="0"/>
          </a:p>
          <a:p>
            <a:pPr>
              <a:buNone/>
            </a:pPr>
            <a:r>
              <a:rPr lang="en-NZ" altLang="zh-CN" sz="2000" dirty="0" smtClean="0">
                <a:hlinkClick r:id="rId4" action="ppaction://hlinksldjump"/>
              </a:rPr>
              <a:t>You sit and wait for help</a:t>
            </a:r>
            <a:r>
              <a:rPr lang="en-NZ" altLang="zh-CN" sz="2000" dirty="0" smtClean="0"/>
              <a:t> (Click)</a:t>
            </a:r>
            <a:endParaRPr lang="zh-CN" altLang="en-US" sz="2000" dirty="0"/>
          </a:p>
        </p:txBody>
      </p:sp>
      <p:pic>
        <p:nvPicPr>
          <p:cNvPr id="20482" name="Picture 2" descr="http://cache1.asset-cache.net/xc/a0148-000362a.jpg?v=1&amp;c=IWSAsset&amp;k=2&amp;d=31D8FB54DE31AA50180BA715F8150A2FB0885717A7E644149346353EB7ABEF4400123AA3B5A18ED0"/>
          <p:cNvPicPr>
            <a:picLocks noChangeAspect="1" noChangeArrowheads="1"/>
          </p:cNvPicPr>
          <p:nvPr/>
        </p:nvPicPr>
        <p:blipFill>
          <a:blip r:embed="rId5" cstate="print"/>
          <a:srcRect t="10897"/>
          <a:stretch>
            <a:fillRect/>
          </a:stretch>
        </p:blipFill>
        <p:spPr bwMode="auto">
          <a:xfrm>
            <a:off x="4714876" y="4143380"/>
            <a:ext cx="4095745" cy="2442597"/>
          </a:xfrm>
          <a:prstGeom prst="rect">
            <a:avLst/>
          </a:prstGeom>
          <a:noFill/>
        </p:spPr>
      </p:pic>
      <p:pic>
        <p:nvPicPr>
          <p:cNvPr id="20484" name="Picture 4" descr="http://cache3.asset-cache.net/xc/76364224.jpg?v=1&amp;c=IWSAsset&amp;k=2&amp;d=77BFBA49EF87892102A727B1636DE2E6C2973E011086F9EF941F8150F97AC46D45BB040B49C35B11"/>
          <p:cNvPicPr>
            <a:picLocks noChangeAspect="1" noChangeArrowheads="1"/>
          </p:cNvPicPr>
          <p:nvPr/>
        </p:nvPicPr>
        <p:blipFill>
          <a:blip r:embed="rId6" cstate="print"/>
          <a:srcRect/>
          <a:stretch>
            <a:fillRect/>
          </a:stretch>
        </p:blipFill>
        <p:spPr bwMode="auto">
          <a:xfrm>
            <a:off x="571472" y="2143116"/>
            <a:ext cx="3506804" cy="233786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NZ" altLang="zh-CN" sz="2000" dirty="0" smtClean="0"/>
              <a:t>You sit and wait for help. Slowly you get hungry and most of all you get thirsty. There seems to be no sign of any humans. Your patience and hope slowly disappear as thoughts of hopelessness fill your mind and you die</a:t>
            </a:r>
            <a:endParaRPr lang="zh-CN" altLang="en-US" sz="2000" dirty="0"/>
          </a:p>
        </p:txBody>
      </p:sp>
      <p:sp>
        <p:nvSpPr>
          <p:cNvPr id="5" name="標題 1"/>
          <p:cNvSpPr txBox="1">
            <a:spLocks/>
          </p:cNvSpPr>
          <p:nvPr/>
        </p:nvSpPr>
        <p:spPr>
          <a:xfrm>
            <a:off x="500034" y="1785926"/>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NZ" altLang="zh-CN" sz="2000" dirty="0" smtClean="0"/>
              <a:t>Digging through the rubbish you discover food and water, deep down in the piles of rubbish.  There is limited amounts of both food and water. 4 bottles of water, 2 boxes of biscuits and 2 packets of dried noodles and a dozen pieces of bread.</a:t>
            </a:r>
            <a:endParaRPr lang="zh-CN" altLang="en-US" sz="2000" dirty="0"/>
          </a:p>
        </p:txBody>
      </p:sp>
      <p:sp>
        <p:nvSpPr>
          <p:cNvPr id="3" name="內容版面配置區 2"/>
          <p:cNvSpPr>
            <a:spLocks noGrp="1"/>
          </p:cNvSpPr>
          <p:nvPr>
            <p:ph idx="1"/>
          </p:nvPr>
        </p:nvSpPr>
        <p:spPr>
          <a:xfrm>
            <a:off x="428596" y="1643050"/>
            <a:ext cx="8229600" cy="4709160"/>
          </a:xfrm>
        </p:spPr>
        <p:txBody>
          <a:bodyPr>
            <a:normAutofit/>
          </a:bodyPr>
          <a:lstStyle/>
          <a:p>
            <a:pPr marL="651510" indent="-514350">
              <a:buNone/>
            </a:pPr>
            <a:r>
              <a:rPr lang="en-NZ" altLang="zh-CN" sz="2000" dirty="0" smtClean="0">
                <a:hlinkClick r:id="rId3" action="ppaction://hlinksldjump"/>
              </a:rPr>
              <a:t>1. You feel hungry so </a:t>
            </a:r>
            <a:r>
              <a:rPr lang="en-NZ" altLang="zh-CN" sz="2000" dirty="0" smtClean="0">
                <a:hlinkClick r:id="rId3" action="ppaction://hlinksldjump"/>
              </a:rPr>
              <a:t>y</a:t>
            </a:r>
            <a:r>
              <a:rPr lang="en-NZ" altLang="zh-CN" sz="2000" dirty="0" smtClean="0">
                <a:hlinkClick r:id="rId3" action="ppaction://hlinksldjump"/>
              </a:rPr>
              <a:t>ou eat some biscuits and a packet of noodles and drink a bottle of water.</a:t>
            </a:r>
            <a:endParaRPr lang="en-NZ" altLang="zh-CN" sz="2000" dirty="0" smtClean="0"/>
          </a:p>
          <a:p>
            <a:pPr marL="651510" indent="-514350">
              <a:buAutoNum type="arabicPeriod"/>
            </a:pPr>
            <a:endParaRPr lang="en-NZ" altLang="zh-CN" sz="2000" dirty="0" smtClean="0"/>
          </a:p>
          <a:p>
            <a:pPr marL="651510" indent="-514350">
              <a:buAutoNum type="arabicPeriod"/>
            </a:pPr>
            <a:endParaRPr lang="en-NZ" altLang="zh-CN" sz="2000" dirty="0" smtClean="0"/>
          </a:p>
          <a:p>
            <a:pPr marL="651510" indent="-514350">
              <a:buAutoNum type="arabicPeriod"/>
            </a:pPr>
            <a:endParaRPr lang="en-NZ" altLang="zh-CN" sz="2000" dirty="0" smtClean="0"/>
          </a:p>
          <a:p>
            <a:pPr marL="651510" indent="-514350">
              <a:buAutoNum type="arabicPeriod"/>
            </a:pPr>
            <a:endParaRPr lang="en-NZ" altLang="zh-CN" sz="2000" dirty="0" smtClean="0"/>
          </a:p>
          <a:p>
            <a:pPr marL="651510" indent="-514350">
              <a:buNone/>
            </a:pPr>
            <a:endParaRPr lang="en-NZ" altLang="zh-CN" sz="2000" dirty="0" smtClean="0"/>
          </a:p>
          <a:p>
            <a:pPr marL="651510" indent="-514350">
              <a:buNone/>
            </a:pPr>
            <a:r>
              <a:rPr lang="en-NZ" altLang="zh-CN" sz="2000" dirty="0" smtClean="0">
                <a:hlinkClick r:id="rId4" action="ppaction://hlinksldjump"/>
              </a:rPr>
              <a:t>2. You feel hungry but you fight the urge and only have a piece of bread and a sip of water.</a:t>
            </a:r>
            <a:endParaRPr lang="zh-CN" altLang="en-US" sz="2000" dirty="0"/>
          </a:p>
        </p:txBody>
      </p:sp>
      <p:pic>
        <p:nvPicPr>
          <p:cNvPr id="18434" name="Picture 2" descr="http://farm4.static.flickr.com/3089/2461332948_bae47de52a_o.jpg"/>
          <p:cNvPicPr>
            <a:picLocks noChangeAspect="1" noChangeArrowheads="1"/>
          </p:cNvPicPr>
          <p:nvPr/>
        </p:nvPicPr>
        <p:blipFill>
          <a:blip r:embed="rId5" cstate="print"/>
          <a:srcRect/>
          <a:stretch>
            <a:fillRect/>
          </a:stretch>
        </p:blipFill>
        <p:spPr bwMode="auto">
          <a:xfrm>
            <a:off x="857224" y="2500306"/>
            <a:ext cx="1230336" cy="1259864"/>
          </a:xfrm>
          <a:prstGeom prst="rect">
            <a:avLst/>
          </a:prstGeom>
          <a:noFill/>
        </p:spPr>
      </p:pic>
      <p:pic>
        <p:nvPicPr>
          <p:cNvPr id="18436" name="Picture 4" descr="http://www.fallingpixel.com/products/4762/mains/dry_biscuit_square_0000.jpg"/>
          <p:cNvPicPr>
            <a:picLocks noChangeAspect="1" noChangeArrowheads="1"/>
          </p:cNvPicPr>
          <p:nvPr/>
        </p:nvPicPr>
        <p:blipFill>
          <a:blip r:embed="rId6" cstate="print"/>
          <a:srcRect/>
          <a:stretch>
            <a:fillRect/>
          </a:stretch>
        </p:blipFill>
        <p:spPr bwMode="auto">
          <a:xfrm>
            <a:off x="3500430" y="2500306"/>
            <a:ext cx="1316045" cy="1316045"/>
          </a:xfrm>
          <a:prstGeom prst="rect">
            <a:avLst/>
          </a:prstGeom>
          <a:noFill/>
        </p:spPr>
      </p:pic>
      <p:pic>
        <p:nvPicPr>
          <p:cNvPr id="18438" name="Picture 6" descr="http://www.blogiversity.org/blogs/willburns1/bottled-water.jpg"/>
          <p:cNvPicPr>
            <a:picLocks noChangeAspect="1" noChangeArrowheads="1"/>
          </p:cNvPicPr>
          <p:nvPr/>
        </p:nvPicPr>
        <p:blipFill>
          <a:blip r:embed="rId7" cstate="print"/>
          <a:srcRect/>
          <a:stretch>
            <a:fillRect/>
          </a:stretch>
        </p:blipFill>
        <p:spPr bwMode="auto">
          <a:xfrm>
            <a:off x="6000760" y="2428868"/>
            <a:ext cx="1277952" cy="1635123"/>
          </a:xfrm>
          <a:prstGeom prst="rect">
            <a:avLst/>
          </a:prstGeom>
          <a:noFill/>
        </p:spPr>
      </p:pic>
      <p:pic>
        <p:nvPicPr>
          <p:cNvPr id="7" name="Picture 6" descr="http://www.blogiversity.org/blogs/willburns1/bottled-water.jpg"/>
          <p:cNvPicPr>
            <a:picLocks noChangeAspect="1" noChangeArrowheads="1"/>
          </p:cNvPicPr>
          <p:nvPr/>
        </p:nvPicPr>
        <p:blipFill>
          <a:blip r:embed="rId7" cstate="print"/>
          <a:srcRect/>
          <a:stretch>
            <a:fillRect/>
          </a:stretch>
        </p:blipFill>
        <p:spPr bwMode="auto">
          <a:xfrm>
            <a:off x="1071538" y="4857760"/>
            <a:ext cx="1277952" cy="1635123"/>
          </a:xfrm>
          <a:prstGeom prst="rect">
            <a:avLst/>
          </a:prstGeom>
          <a:noFill/>
        </p:spPr>
      </p:pic>
      <p:pic>
        <p:nvPicPr>
          <p:cNvPr id="18440" name="Picture 8" descr="http://www.istockphoto.com/file_thumbview_approve/72314/2/istockphoto_72314-slice-of-bread.jpg"/>
          <p:cNvPicPr>
            <a:picLocks noChangeAspect="1" noChangeArrowheads="1"/>
          </p:cNvPicPr>
          <p:nvPr/>
        </p:nvPicPr>
        <p:blipFill>
          <a:blip r:embed="rId8" cstate="print"/>
          <a:srcRect/>
          <a:stretch>
            <a:fillRect/>
          </a:stretch>
        </p:blipFill>
        <p:spPr bwMode="auto">
          <a:xfrm>
            <a:off x="3000364" y="5072074"/>
            <a:ext cx="1489744" cy="128588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654164"/>
          </a:xfrm>
        </p:spPr>
        <p:txBody>
          <a:bodyPr>
            <a:normAutofit fontScale="90000"/>
          </a:bodyPr>
          <a:lstStyle/>
          <a:p>
            <a:r>
              <a:rPr lang="en-NZ" altLang="zh-CN" sz="2000" dirty="0" smtClean="0"/>
              <a:t>As you reach for the noodles, your saliva thickens. Food at last! You pick up the noodles and devour it quickly. Then almost instantly you snatch the biscuits and gobble it all up. The food makes you thirsty and you drink a WHOLE bottle of water. The noodles are known to suck up all the water in your body. Eventually you run out of water and you die</a:t>
            </a:r>
            <a:endParaRPr lang="zh-CN" altLang="en-US" sz="2000" dirty="0"/>
          </a:p>
        </p:txBody>
      </p:sp>
      <p:sp>
        <p:nvSpPr>
          <p:cNvPr id="4" name="標題 1"/>
          <p:cNvSpPr txBox="1">
            <a:spLocks/>
          </p:cNvSpPr>
          <p:nvPr/>
        </p:nvSpPr>
        <p:spPr>
          <a:xfrm>
            <a:off x="571472" y="2643182"/>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511288"/>
          </a:xfrm>
        </p:spPr>
        <p:txBody>
          <a:bodyPr>
            <a:normAutofit fontScale="90000"/>
          </a:bodyPr>
          <a:lstStyle/>
          <a:p>
            <a:r>
              <a:rPr lang="en-NZ" altLang="zh-CN" sz="2000" dirty="0" smtClean="0"/>
              <a:t>You fight the hunger as it clenches onto you. You only eat one slice of bread and a sip of water. The conservation of food is most important. The sun slowly descends and drops below the horizon as the moon appears bright in the sky, shining upon the vast land of emptiness</a:t>
            </a:r>
            <a:endParaRPr lang="zh-CN" altLang="en-US" sz="2000" dirty="0"/>
          </a:p>
        </p:txBody>
      </p:sp>
      <p:sp>
        <p:nvSpPr>
          <p:cNvPr id="3" name="內容版面配置區 2"/>
          <p:cNvSpPr>
            <a:spLocks noGrp="1"/>
          </p:cNvSpPr>
          <p:nvPr>
            <p:ph idx="1"/>
          </p:nvPr>
        </p:nvSpPr>
        <p:spPr>
          <a:xfrm>
            <a:off x="457200" y="2071678"/>
            <a:ext cx="8229600" cy="4237682"/>
          </a:xfrm>
        </p:spPr>
        <p:txBody>
          <a:bodyPr>
            <a:normAutofit/>
          </a:bodyPr>
          <a:lstStyle/>
          <a:p>
            <a:pPr>
              <a:buNone/>
            </a:pPr>
            <a:r>
              <a:rPr lang="en-NZ" altLang="zh-CN" sz="2000" dirty="0" smtClean="0">
                <a:hlinkClick r:id="rId3" action="ppaction://hlinksldjump"/>
              </a:rPr>
              <a:t>You stay where you and go to sleep</a:t>
            </a:r>
            <a:endParaRPr lang="en-NZ" altLang="zh-CN" sz="2000" dirty="0" smtClean="0"/>
          </a:p>
          <a:p>
            <a:pPr>
              <a:buNone/>
            </a:pPr>
            <a:endParaRPr lang="en-NZ" altLang="zh-CN" sz="2000" dirty="0" smtClean="0"/>
          </a:p>
          <a:p>
            <a:pPr>
              <a:buNone/>
            </a:pPr>
            <a:endParaRPr lang="en-NZ" altLang="zh-CN" sz="2000" dirty="0" smtClean="0"/>
          </a:p>
          <a:p>
            <a:pPr>
              <a:buNone/>
            </a:pPr>
            <a:endParaRPr lang="en-NZ" altLang="zh-CN" sz="2000" dirty="0" smtClean="0"/>
          </a:p>
          <a:p>
            <a:pPr>
              <a:buNone/>
            </a:pPr>
            <a:endParaRPr lang="en-NZ" altLang="zh-CN" sz="2000" dirty="0" smtClean="0"/>
          </a:p>
          <a:p>
            <a:pPr>
              <a:buNone/>
            </a:pPr>
            <a:endParaRPr lang="en-NZ" altLang="zh-CN" sz="2000" dirty="0" smtClean="0"/>
          </a:p>
          <a:p>
            <a:pPr>
              <a:buNone/>
            </a:pPr>
            <a:r>
              <a:rPr lang="en-NZ" altLang="zh-CN" sz="2000" dirty="0" smtClean="0">
                <a:hlinkClick r:id="rId4" action="ppaction://hlinksldjump"/>
              </a:rPr>
              <a:t>You start to walk and find more resources before the sun comes out</a:t>
            </a:r>
            <a:r>
              <a:rPr lang="en-NZ" altLang="zh-CN" sz="2000" dirty="0" smtClean="0"/>
              <a:t>.</a:t>
            </a:r>
            <a:endParaRPr lang="zh-CN" alt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00034" y="571480"/>
            <a:ext cx="8186766" cy="2940048"/>
          </a:xfrm>
        </p:spPr>
        <p:txBody>
          <a:bodyPr>
            <a:normAutofit/>
          </a:bodyPr>
          <a:lstStyle/>
          <a:p>
            <a:r>
              <a:rPr lang="en-NZ" altLang="zh-CN" sz="2000" dirty="0" smtClean="0"/>
              <a:t>You decide not to travel at night because you could get lost. Through your decision making skills you believe staying put is the easiest way to survive. Through days and days of staying put, you receive no help. As time passed the hourglass of life slowly run out. Hunger and thirst eventually destroyed you. </a:t>
            </a:r>
            <a:endParaRPr lang="zh-CN" altLang="en-US" sz="2000" dirty="0"/>
          </a:p>
        </p:txBody>
      </p:sp>
      <p:sp>
        <p:nvSpPr>
          <p:cNvPr id="4" name="標題 1"/>
          <p:cNvSpPr txBox="1">
            <a:spLocks/>
          </p:cNvSpPr>
          <p:nvPr/>
        </p:nvSpPr>
        <p:spPr>
          <a:xfrm>
            <a:off x="642910" y="3286124"/>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鋒芒">
  <a:themeElements>
    <a:clrScheme name="鋒芒">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鋒芒">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鋒芒">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149</TotalTime>
  <Words>884</Words>
  <Application>Microsoft Office PowerPoint</Application>
  <PresentationFormat>如螢幕大小 (4:3)</PresentationFormat>
  <Paragraphs>64</Paragraphs>
  <Slides>13</Slides>
  <Notes>13</Notes>
  <HiddenSlides>0</HiddenSlides>
  <MMClips>0</MMClips>
  <ScaleCrop>false</ScaleCrop>
  <HeadingPairs>
    <vt:vector size="4" baseType="variant">
      <vt:variant>
        <vt:lpstr>佈景主題</vt:lpstr>
      </vt:variant>
      <vt:variant>
        <vt:i4>1</vt:i4>
      </vt:variant>
      <vt:variant>
        <vt:lpstr>投影片標題</vt:lpstr>
      </vt:variant>
      <vt:variant>
        <vt:i4>13</vt:i4>
      </vt:variant>
    </vt:vector>
  </HeadingPairs>
  <TitlesOfParts>
    <vt:vector size="14" baseType="lpstr">
      <vt:lpstr>鋒芒</vt:lpstr>
      <vt:lpstr>End of the world? You make the choice</vt:lpstr>
      <vt:lpstr>The silence is deafening. You glare across the barren desert. The world, you know, has change. Humanity’s destructive habits got the better of them. Destruction spread across the world. Nothing remains standing. Oceans are dried up. Trees are burnt to the ground. This is you world now.  </vt:lpstr>
      <vt:lpstr>Floods of flashbacks flow through your mind. You stand stock still. The remember the last events that had happened. You were on a ship, sailing towards Sydney, Australia.  The reached shore and all your heard were shouting, screaming. The streets wrecked havoc everyone was fearing something. Something had gone wrong. Something had happened. That Something wiped out the almost every living thing. That something is still a mystery.</vt:lpstr>
      <vt:lpstr>You are one of the few remnants. You have lost everything you ever had. Family, friends and assets. Nothing living is within your sight.  </vt:lpstr>
      <vt:lpstr>You sit and wait for help. Slowly you get hungry and most of all you get thirsty. There seems to be no sign of any humans. Your patience and hope slowly disappear as thoughts of hopelessness fill your mind and you die</vt:lpstr>
      <vt:lpstr>Digging through the rubbish you discover food and water, deep down in the piles of rubbish.  There is limited amounts of both food and water. 4 bottles of water, 2 boxes of biscuits and 2 packets of dried noodles and a dozen pieces of bread.</vt:lpstr>
      <vt:lpstr>As you reach for the noodles, your saliva thickens. Food at last! You pick up the noodles and devour it quickly. Then almost instantly you snatch the biscuits and gobble it all up. The food makes you thirsty and you drink a WHOLE bottle of water. The noodles are known to suck up all the water in your body. Eventually you run out of water and you die</vt:lpstr>
      <vt:lpstr>You fight the hunger as it clenches onto you. You only eat one slice of bread and a sip of water. The conservation of food is most important. The sun slowly descends and drops below the horizon as the moon appears bright in the sky, shining upon the vast land of emptiness</vt:lpstr>
      <vt:lpstr>You decide not to travel at night because you could get lost. Through your decision making skills you believe staying put is the easiest way to survive. Through days and days of staying put, you receive no help. As time passed the hourglass of life slowly run out. Hunger and thirst eventually destroyed you. </vt:lpstr>
      <vt:lpstr>Through your judgement you decide that waiting would not solve any problems. In your mind, the world is gone. Nothing remains alive but you. YOU are the only surviving person and if  want to survive you must try for yourself. Travelling through the perilous night you come across nothing but the sharp coldness of the desert. The sharp blade of coldness strikes you, but you defend yourself with the shield of determination. The relentless movement keeps you heated as you fight up the mountainous dunes of sand.   Daylight strikes and the sun wakes up from its deep rest  </vt:lpstr>
      <vt:lpstr>As the sizzling sun sprung up, you race inside the metal plane. You drop onto the floor with exhaustion. The hike through the night drained all your energy and you fall asleep. As you sleep, metal from the plane absorbed all the heat from the sun and cooks you like a pig. You are deep asleep and is tired from the long hike. Unable to stop the process, you die in your sleep </vt:lpstr>
      <vt:lpstr>As the sizzling sun sprung up, you race under the metal plane’s wing. You drop onto the floor with exhaustion. The hike through the night drained all your energy and you fall asleep. The plane keeps you cool throughout the day and allowed you to survive the day.   The deadly heat died as the scorching sun set. The beaming moon once again rises and guides you through the night. Soon you reach a limestone cave and all your thirst problems were solved through the enormous supply of water.  Soon more and more people found the cave and by no time people filled the earth once more but they learnt one thing.   We'll never know the worth of Water until the well go dry.   </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Howard</dc:creator>
  <cp:lastModifiedBy>Howard</cp:lastModifiedBy>
  <cp:revision>16</cp:revision>
  <dcterms:created xsi:type="dcterms:W3CDTF">2010-04-19T09:52:14Z</dcterms:created>
  <dcterms:modified xsi:type="dcterms:W3CDTF">2010-04-19T12:21:53Z</dcterms:modified>
</cp:coreProperties>
</file>